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6858000" cx="12192000"/>
  <p:notesSz cx="6858000" cy="9144000"/>
  <p:embeddedFontLst>
    <p:embeddedFont>
      <p:font typeface="Nunito"/>
      <p:regular r:id="rId28"/>
      <p:bold r:id="rId29"/>
      <p:italic r:id="rId30"/>
      <p:boldItalic r:id="rId31"/>
    </p:embeddedFont>
    <p:embeddedFont>
      <p:font typeface="Nunito Sans"/>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6" roundtripDataSignature="AMtx7mjtdHuaoeKCM7lQ95XIk/Ut7ctBL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Nunito-regular.fntdata"/><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Nunito-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Nunito-boldItalic.fntdata"/><Relationship Id="rId30" Type="http://schemas.openxmlformats.org/officeDocument/2006/relationships/font" Target="fonts/Nunito-italic.fntdata"/><Relationship Id="rId11" Type="http://schemas.openxmlformats.org/officeDocument/2006/relationships/slide" Target="slides/slide7.xml"/><Relationship Id="rId33" Type="http://schemas.openxmlformats.org/officeDocument/2006/relationships/font" Target="fonts/NunitoSans-bold.fntdata"/><Relationship Id="rId10" Type="http://schemas.openxmlformats.org/officeDocument/2006/relationships/slide" Target="slides/slide6.xml"/><Relationship Id="rId32" Type="http://schemas.openxmlformats.org/officeDocument/2006/relationships/font" Target="fonts/NunitoSans-regular.fntdata"/><Relationship Id="rId13" Type="http://schemas.openxmlformats.org/officeDocument/2006/relationships/slide" Target="slides/slide9.xml"/><Relationship Id="rId35" Type="http://schemas.openxmlformats.org/officeDocument/2006/relationships/font" Target="fonts/NunitoSans-boldItalic.fntdata"/><Relationship Id="rId12" Type="http://schemas.openxmlformats.org/officeDocument/2006/relationships/slide" Target="slides/slide8.xml"/><Relationship Id="rId34" Type="http://schemas.openxmlformats.org/officeDocument/2006/relationships/font" Target="fonts/NunitoSans-italic.fntdata"/><Relationship Id="rId15" Type="http://schemas.openxmlformats.org/officeDocument/2006/relationships/slide" Target="slides/slide11.xml"/><Relationship Id="rId14" Type="http://schemas.openxmlformats.org/officeDocument/2006/relationships/slide" Target="slides/slide10.xml"/><Relationship Id="rId36" Type="http://customschemas.google.com/relationships/presentationmetadata" Target="meta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Meghna</a:t>
            </a:r>
            <a:endParaRPr/>
          </a:p>
        </p:txBody>
      </p:sp>
      <p:sp>
        <p:nvSpPr>
          <p:cNvPr id="133" name="Google Shape;13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g7b54fe300c_0_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7b54fe300c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Dustin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g7b54fe300c_0_6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7b54fe300c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Dustin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g7b54fe300c_0_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7b54fe300c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Dustin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Justin Lee</a:t>
            </a:r>
            <a:endParaRPr/>
          </a:p>
        </p:txBody>
      </p:sp>
      <p:sp>
        <p:nvSpPr>
          <p:cNvPr id="213" name="Google Shape;21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Google Shape;21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28600" lvl="0" marL="228600" rtl="0" algn="l">
              <a:lnSpc>
                <a:spcPct val="90000"/>
              </a:lnSpc>
              <a:spcBef>
                <a:spcPts val="0"/>
              </a:spcBef>
              <a:spcAft>
                <a:spcPts val="0"/>
              </a:spcAft>
              <a:buClr>
                <a:schemeClr val="dk1"/>
              </a:buClr>
              <a:buSzPts val="2800"/>
              <a:buFont typeface="Calibri"/>
              <a:buChar char="●"/>
            </a:pPr>
            <a:r>
              <a:rPr lang="en-US" sz="1700">
                <a:solidFill>
                  <a:schemeClr val="dk2"/>
                </a:solidFill>
                <a:latin typeface="Calibri"/>
                <a:ea typeface="Calibri"/>
                <a:cs typeface="Calibri"/>
                <a:sym typeface="Calibri"/>
              </a:rPr>
              <a:t>Lizzy</a:t>
            </a:r>
            <a:endParaRPr sz="1700">
              <a:solidFill>
                <a:schemeClr val="dk2"/>
              </a:solidFill>
              <a:latin typeface="Calibri"/>
              <a:ea typeface="Calibri"/>
              <a:cs typeface="Calibri"/>
              <a:sym typeface="Calibri"/>
            </a:endParaRPr>
          </a:p>
          <a:p>
            <a:pPr indent="-222250" lvl="1" marL="685800" rtl="0" algn="l">
              <a:lnSpc>
                <a:spcPct val="90000"/>
              </a:lnSpc>
              <a:spcBef>
                <a:spcPts val="2100"/>
              </a:spcBef>
              <a:spcAft>
                <a:spcPts val="2100"/>
              </a:spcAft>
              <a:buClr>
                <a:schemeClr val="dk2"/>
              </a:buClr>
              <a:buSzPts val="1700"/>
              <a:buFont typeface="Calibri"/>
              <a:buChar char="○"/>
            </a:pPr>
            <a:r>
              <a:rPr lang="en-US" sz="1700">
                <a:solidFill>
                  <a:schemeClr val="dk2"/>
                </a:solidFill>
                <a:latin typeface="Calibri"/>
                <a:ea typeface="Calibri"/>
                <a:cs typeface="Calibri"/>
                <a:sym typeface="Calibri"/>
              </a:rPr>
              <a:t>So this is what we have so far for our game side of the project. Currently you can login, register, view the about page, and donate. Our website should be easy to figure out how to navigate by anyone planning to donate and play the game, as the clientele consists of anyone who plans on playing the game and/or donating to the cause.</a:t>
            </a:r>
            <a:endParaRPr sz="1700">
              <a:solidFill>
                <a:schemeClr val="dk2"/>
              </a:solidFill>
              <a:latin typeface="Calibri"/>
              <a:ea typeface="Calibri"/>
              <a:cs typeface="Calibri"/>
              <a:sym typeface="Calibri"/>
            </a:endParaRPr>
          </a:p>
        </p:txBody>
      </p:sp>
      <p:sp>
        <p:nvSpPr>
          <p:cNvPr id="219" name="Google Shape;21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g6bf5cdfd4d_1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6bf5cdfd4d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Lizzy</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a:t>
            </a:r>
            <a:r>
              <a:rPr lang="en-US"/>
              <a:t>e have our admin panel where the registered users and their contact information can be seen. You can view their name, email, phone. The actions column allows admin to edit the game board, edit organizations list, select winning tile, edit game information, and remove game from database. In the future, we will add navigation to analytics in the same column and view winners.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g7b54fe300c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7b54fe300c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Lizzy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can view the games and the organizations by viewing name, start and end time, the donations, the url to streaming the game, the amount of participants, winning tile, and another actions column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g7b5bf37c5b_1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7b5bf37c5b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a:t>
            </a:r>
            <a:r>
              <a:rPr lang="en-US"/>
              <a:t>e can view different schools that have participated in the games, including their point of contact, abbreviation for the school, an image of the school for reference, and actions once again.</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g6bf5cdfd4d_1_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6bf5cdfd4d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Justin Lee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Dustin</a:t>
            </a:r>
            <a:endParaRPr/>
          </a:p>
        </p:txBody>
      </p:sp>
      <p:sp>
        <p:nvSpPr>
          <p:cNvPr id="257" name="Google Shape;25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7b54fe300c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7b54fe300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g7b54fe300c_0_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7b54fe300c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Google Shape;268;g7b54fe300c_0_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7b54fe300c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Ty</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g7b54fe300c_0_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7b54fe300c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Ty</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Google Shape;281;g7b54fe300c_0_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7b54fe300c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7b54fe300c_0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7b54fe300c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Lizzy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sz="1700">
                <a:solidFill>
                  <a:schemeClr val="dk2"/>
                </a:solidFill>
                <a:latin typeface="Nunito"/>
                <a:ea typeface="Nunito"/>
                <a:cs typeface="Nunito"/>
                <a:sym typeface="Nunito"/>
              </a:rPr>
              <a:t>Our project, called CowChips4Charity, is intended to fundraise for the Boo Radley Foundation. At halftime college football games, participants at the game will have the chance to play cow patty bingo by donating. In the past, CowChips4Charity had a real cow in a field demonstrating this, but to cut costs and time, it was decided by the foundation that a web application simulating these events would be more beneficial.</a:t>
            </a:r>
            <a:endParaRPr sz="1700">
              <a:solidFill>
                <a:schemeClr val="dk2"/>
              </a:solidFill>
              <a:latin typeface="Nunito"/>
              <a:ea typeface="Nunito"/>
              <a:cs typeface="Nunito"/>
              <a:sym typeface="Nunito"/>
            </a:endParaRPr>
          </a:p>
          <a:p>
            <a:pPr indent="0" lvl="0" marL="0" rtl="0" algn="l">
              <a:spcBef>
                <a:spcPts val="0"/>
              </a:spcBef>
              <a:spcAft>
                <a:spcPts val="0"/>
              </a:spcAft>
              <a:buNone/>
            </a:pPr>
            <a:r>
              <a:t/>
            </a:r>
            <a:endParaRPr sz="1700">
              <a:solidFill>
                <a:schemeClr val="dk2"/>
              </a:solidFill>
              <a:latin typeface="Nunito"/>
              <a:ea typeface="Nunito"/>
              <a:cs typeface="Nunito"/>
              <a:sym typeface="Nunito"/>
            </a:endParaRPr>
          </a:p>
          <a:p>
            <a:pPr indent="0" lvl="0" marL="0" rtl="0" algn="l">
              <a:spcBef>
                <a:spcPts val="1000"/>
              </a:spcBef>
              <a:spcAft>
                <a:spcPts val="0"/>
              </a:spcAft>
              <a:buNone/>
            </a:pPr>
            <a:r>
              <a:rPr lang="en-US" sz="1700">
                <a:solidFill>
                  <a:schemeClr val="dk2"/>
                </a:solidFill>
                <a:latin typeface="Nunito"/>
                <a:ea typeface="Nunito"/>
                <a:cs typeface="Nunito"/>
                <a:sym typeface="Nunito"/>
              </a:rPr>
              <a:t>The Boo Radley Foundation contributes to the funding of the research for common diseases shared between humans and household pets and using the research results to find better cures and treatments. The stakeholders involved should include those who support the cause.</a:t>
            </a:r>
            <a:endParaRPr sz="1700">
              <a:solidFill>
                <a:schemeClr val="dk2"/>
              </a:solidFill>
              <a:latin typeface="Nunito"/>
              <a:ea typeface="Nunito"/>
              <a:cs typeface="Nunito"/>
              <a:sym typeface="Nunito"/>
            </a:endParaRPr>
          </a:p>
          <a:p>
            <a:pPr indent="0" lvl="0" marL="0" rtl="0" algn="l">
              <a:spcBef>
                <a:spcPts val="0"/>
              </a:spcBef>
              <a:spcAft>
                <a:spcPts val="0"/>
              </a:spcAft>
              <a:buNone/>
            </a:pPr>
            <a:r>
              <a:rPr lang="en-US" sz="1700">
                <a:solidFill>
                  <a:schemeClr val="dk2"/>
                </a:solidFill>
                <a:latin typeface="Nunito"/>
                <a:ea typeface="Nunito"/>
                <a:cs typeface="Nunito"/>
                <a:sym typeface="Nunito"/>
              </a:rPr>
              <a:t>Our project includes two components: an admin panel that utilizes data visualization libraries that allows admin users to view any analytical data about the simulated games that have been played, and an interactive web application game that allows users to play the game and donate.</a:t>
            </a:r>
            <a:endParaRPr sz="1700">
              <a:solidFill>
                <a:schemeClr val="dk2"/>
              </a:solidFill>
              <a:latin typeface="Nunito"/>
              <a:ea typeface="Nunito"/>
              <a:cs typeface="Nunito"/>
              <a:sym typeface="Nuni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6c18e096ef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6c18e096e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Lizzy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Currently the game isn’t implemented yet, but here is a rough idea of what our client and ourselves have agreed on on the left. The bingo game shall consist of a 6x6 grid and our client requested an animation for the cow to drop a chip onto the square. Those who donate shall purchase a square and whichever square contains the chip will win.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And on the right, we have a conceptual sketch of what we would imagine viewing the data analytics on our game panel to look like, as it is currently not implemented.</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6bf5cdfd4d_1_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6bf5cdfd4d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Bui</a:t>
            </a:r>
            <a:endParaRPr/>
          </a:p>
          <a:p>
            <a:pPr indent="0" lvl="0" marL="0" rtl="0" algn="l">
              <a:spcBef>
                <a:spcPts val="0"/>
              </a:spcBef>
              <a:spcAft>
                <a:spcPts val="0"/>
              </a:spcAft>
              <a:buNone/>
            </a:pPr>
            <a:r>
              <a:rPr lang="en-US"/>
              <a:t>Earlier in the semester shortly after we were assigned the project and met with the client, we met as a group to brainstorm some requirements. Here on the screen are the ones we established as the functional </a:t>
            </a:r>
            <a:r>
              <a:rPr lang="en-US"/>
              <a:t>requirements</a:t>
            </a:r>
            <a:r>
              <a:rPr lang="en-US"/>
              <a:t> of project. We came up with functional requirements for the user, the game and the admin </a:t>
            </a:r>
            <a:r>
              <a:rPr lang="en-US"/>
              <a:t>panel</a:t>
            </a:r>
            <a:r>
              <a:rPr lang="en-US"/>
              <a:t>. After talking with our client, it seemed like having a functional game was the most important part of this project. That’s why over half of our requirements relate to having a functional game, for the users to play and for the admin to collect data from.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7b54fe300c_0_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7b54fe300c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Bui</a:t>
            </a:r>
            <a:endParaRPr/>
          </a:p>
          <a:p>
            <a:pPr indent="0" lvl="0" marL="0" rtl="0" algn="l">
              <a:spcBef>
                <a:spcPts val="0"/>
              </a:spcBef>
              <a:spcAft>
                <a:spcPts val="0"/>
              </a:spcAft>
              <a:buNone/>
            </a:pPr>
            <a:r>
              <a:rPr lang="en-US"/>
              <a:t>We brainstormed our non-</a:t>
            </a:r>
            <a:r>
              <a:rPr lang="en-US"/>
              <a:t>functional</a:t>
            </a:r>
            <a:r>
              <a:rPr lang="en-US"/>
              <a:t> requirements and functional requirements in the same meeting. Here on the screen are the non-functional requirements we agreed on as a team. We split most of them up into 5 types, Security, Usability, Performance, </a:t>
            </a:r>
            <a:r>
              <a:rPr lang="en-US"/>
              <a:t>Reliability</a:t>
            </a:r>
            <a:r>
              <a:rPr lang="en-US"/>
              <a:t>, and Operational. When we decided on the non-functional requirements, we also decided on the 5 types of non-functional </a:t>
            </a:r>
            <a:r>
              <a:rPr lang="en-US"/>
              <a:t>requirements</a:t>
            </a:r>
            <a:r>
              <a:rPr lang="en-US"/>
              <a:t> we wanted to use. Our team also added 2 requirements about the website because after meeting with our client it seemed very important to him. After we came up with all our requirements we presented them to our client for </a:t>
            </a:r>
            <a:r>
              <a:rPr lang="en-US"/>
              <a:t>approval</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7b54fe300c_0_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7b54fe300c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Bui</a:t>
            </a:r>
            <a:endParaRPr/>
          </a:p>
          <a:p>
            <a:pPr indent="0" lvl="0" marL="0" rtl="0" algn="l">
              <a:spcBef>
                <a:spcPts val="0"/>
              </a:spcBef>
              <a:spcAft>
                <a:spcPts val="0"/>
              </a:spcAft>
              <a:buNone/>
            </a:pPr>
            <a:r>
              <a:rPr lang="en-US"/>
              <a:t>We had 2 technical constraints as a team. One constraint was that the previous team used node.js and vue.js therefore we used node.js and vue.js to work around this constraint. The biggest constraint we had was </a:t>
            </a:r>
            <a:r>
              <a:rPr lang="en-US"/>
              <a:t>receiving</a:t>
            </a:r>
            <a:r>
              <a:rPr lang="en-US"/>
              <a:t> the previous team’s code. It took us a while to get the code from the client and once we got it we were missing </a:t>
            </a:r>
            <a:r>
              <a:rPr lang="en-US"/>
              <a:t>multiple</a:t>
            </a:r>
            <a:r>
              <a:rPr lang="en-US"/>
              <a:t> files that we needed. We have gotten most of the </a:t>
            </a:r>
            <a:r>
              <a:rPr lang="en-US"/>
              <a:t>missing</a:t>
            </a:r>
            <a:r>
              <a:rPr lang="en-US"/>
              <a:t> files from the client and hopefully will have all them them soon.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7b54fe300c_0_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7b54fe300c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Meghna</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7b54fe300c_0_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7b54fe300c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Meghna</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accent6"/>
        </a:solidFill>
      </p:bgPr>
    </p:bg>
    <p:spTree>
      <p:nvGrpSpPr>
        <p:cNvPr id="10" name="Shape 10"/>
        <p:cNvGrpSpPr/>
        <p:nvPr/>
      </p:nvGrpSpPr>
      <p:grpSpPr>
        <a:xfrm>
          <a:off x="0" y="0"/>
          <a:ext cx="0" cy="0"/>
          <a:chOff x="0" y="0"/>
          <a:chExt cx="0" cy="0"/>
        </a:xfrm>
      </p:grpSpPr>
      <p:sp>
        <p:nvSpPr>
          <p:cNvPr id="11" name="Google Shape;11;g6bf5cdfd4d_6_260"/>
          <p:cNvSpPr/>
          <p:nvPr/>
        </p:nvSpPr>
        <p:spPr>
          <a:xfrm>
            <a:off x="41" y="3766000"/>
            <a:ext cx="9827100" cy="3092100"/>
          </a:xfrm>
          <a:prstGeom prst="rtTriangle">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 name="Google Shape;12;g6bf5cdfd4d_6_260"/>
          <p:cNvSpPr/>
          <p:nvPr/>
        </p:nvSpPr>
        <p:spPr>
          <a:xfrm flipH="1">
            <a:off x="4776900" y="2067600"/>
            <a:ext cx="7415100" cy="4790400"/>
          </a:xfrm>
          <a:prstGeom prst="rtTriangle">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 name="Google Shape;13;g6bf5cdfd4d_6_260"/>
          <p:cNvSpPr/>
          <p:nvPr/>
        </p:nvSpPr>
        <p:spPr>
          <a:xfrm rot="10800000">
            <a:off x="6745206" y="-100"/>
            <a:ext cx="5446800" cy="2736900"/>
          </a:xfrm>
          <a:prstGeom prst="rtTriangle">
            <a:avLst/>
          </a:pr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 name="Google Shape;14;g6bf5cdfd4d_6_260"/>
          <p:cNvSpPr/>
          <p:nvPr/>
        </p:nvSpPr>
        <p:spPr>
          <a:xfrm>
            <a:off x="271033" y="275000"/>
            <a:ext cx="11649900" cy="63081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5" name="Google Shape;15;g6bf5cdfd4d_6_260"/>
          <p:cNvGrpSpPr/>
          <p:nvPr/>
        </p:nvGrpSpPr>
        <p:grpSpPr>
          <a:xfrm>
            <a:off x="340259" y="790"/>
            <a:ext cx="3000409" cy="1392365"/>
            <a:chOff x="255200" y="592"/>
            <a:chExt cx="2250363" cy="1044300"/>
          </a:xfrm>
        </p:grpSpPr>
        <p:sp>
          <p:nvSpPr>
            <p:cNvPr id="16" name="Google Shape;16;g6bf5cdfd4d_6_260"/>
            <p:cNvSpPr/>
            <p:nvPr/>
          </p:nvSpPr>
          <p:spPr>
            <a:xfrm>
              <a:off x="764063" y="592"/>
              <a:ext cx="1741500" cy="1044300"/>
            </a:xfrm>
            <a:prstGeom prst="parallelogram">
              <a:avLst>
                <a:gd fmla="val 153193" name="adj"/>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 name="Google Shape;17;g6bf5cdfd4d_6_260"/>
            <p:cNvSpPr/>
            <p:nvPr/>
          </p:nvSpPr>
          <p:spPr>
            <a:xfrm>
              <a:off x="509632" y="592"/>
              <a:ext cx="1741500" cy="1044300"/>
            </a:xfrm>
            <a:prstGeom prst="parallelogram">
              <a:avLst>
                <a:gd fmla="val 153193" name="adj"/>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 name="Google Shape;18;g6bf5cdfd4d_6_260"/>
            <p:cNvSpPr/>
            <p:nvPr/>
          </p:nvSpPr>
          <p:spPr>
            <a:xfrm>
              <a:off x="255200" y="592"/>
              <a:ext cx="1741500" cy="1044300"/>
            </a:xfrm>
            <a:prstGeom prst="parallelogram">
              <a:avLst>
                <a:gd fmla="val 153193" name="adj"/>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9" name="Google Shape;19;g6bf5cdfd4d_6_260"/>
          <p:cNvGrpSpPr/>
          <p:nvPr/>
        </p:nvGrpSpPr>
        <p:grpSpPr>
          <a:xfrm>
            <a:off x="1207163" y="790"/>
            <a:ext cx="3000409" cy="1392365"/>
            <a:chOff x="905395" y="592"/>
            <a:chExt cx="2250363" cy="1044300"/>
          </a:xfrm>
        </p:grpSpPr>
        <p:sp>
          <p:nvSpPr>
            <p:cNvPr id="20" name="Google Shape;20;g6bf5cdfd4d_6_260"/>
            <p:cNvSpPr/>
            <p:nvPr/>
          </p:nvSpPr>
          <p:spPr>
            <a:xfrm>
              <a:off x="1414258" y="592"/>
              <a:ext cx="1741500" cy="1044300"/>
            </a:xfrm>
            <a:prstGeom prst="parallelogram">
              <a:avLst>
                <a:gd fmla="val 153193" name="adj"/>
              </a:avLst>
            </a:pr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 name="Google Shape;21;g6bf5cdfd4d_6_260"/>
            <p:cNvSpPr/>
            <p:nvPr/>
          </p:nvSpPr>
          <p:spPr>
            <a:xfrm>
              <a:off x="1159826" y="592"/>
              <a:ext cx="1741500" cy="1044300"/>
            </a:xfrm>
            <a:prstGeom prst="parallelogram">
              <a:avLst>
                <a:gd fmla="val 153193" name="adj"/>
              </a:avLst>
            </a:pr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 name="Google Shape;22;g6bf5cdfd4d_6_260"/>
            <p:cNvSpPr/>
            <p:nvPr/>
          </p:nvSpPr>
          <p:spPr>
            <a:xfrm>
              <a:off x="905395" y="592"/>
              <a:ext cx="1741500" cy="1044300"/>
            </a:xfrm>
            <a:prstGeom prst="parallelogram">
              <a:avLst>
                <a:gd fmla="val 153193" name="adj"/>
              </a:avLst>
            </a:pr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3" name="Google Shape;23;g6bf5cdfd4d_6_260"/>
          <p:cNvGrpSpPr/>
          <p:nvPr/>
        </p:nvGrpSpPr>
        <p:grpSpPr>
          <a:xfrm>
            <a:off x="9409957" y="6784"/>
            <a:ext cx="2468376" cy="1002839"/>
            <a:chOff x="6917201" y="0"/>
            <a:chExt cx="2227777" cy="863400"/>
          </a:xfrm>
        </p:grpSpPr>
        <p:sp>
          <p:nvSpPr>
            <p:cNvPr id="24" name="Google Shape;24;g6bf5cdfd4d_6_260"/>
            <p:cNvSpPr/>
            <p:nvPr/>
          </p:nvSpPr>
          <p:spPr>
            <a:xfrm>
              <a:off x="7641677" y="0"/>
              <a:ext cx="1503300" cy="863400"/>
            </a:xfrm>
            <a:prstGeom prst="parallelogram">
              <a:avLst>
                <a:gd fmla="val 158024" name="adj"/>
              </a:avLst>
            </a:pr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 name="Google Shape;25;g6bf5cdfd4d_6_260"/>
            <p:cNvSpPr/>
            <p:nvPr/>
          </p:nvSpPr>
          <p:spPr>
            <a:xfrm>
              <a:off x="7279439" y="0"/>
              <a:ext cx="1503300" cy="863400"/>
            </a:xfrm>
            <a:prstGeom prst="parallelogram">
              <a:avLst>
                <a:gd fmla="val 158024" name="adj"/>
              </a:avLst>
            </a:pr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 name="Google Shape;26;g6bf5cdfd4d_6_260"/>
            <p:cNvSpPr/>
            <p:nvPr/>
          </p:nvSpPr>
          <p:spPr>
            <a:xfrm>
              <a:off x="6917201" y="0"/>
              <a:ext cx="1503300" cy="863400"/>
            </a:xfrm>
            <a:prstGeom prst="parallelogram">
              <a:avLst>
                <a:gd fmla="val 158024" name="adj"/>
              </a:avLst>
            </a:pr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7" name="Google Shape;27;g6bf5cdfd4d_6_260"/>
          <p:cNvGrpSpPr/>
          <p:nvPr/>
        </p:nvGrpSpPr>
        <p:grpSpPr>
          <a:xfrm>
            <a:off x="8737606" y="5623802"/>
            <a:ext cx="3185498" cy="1234317"/>
            <a:chOff x="6917201" y="0"/>
            <a:chExt cx="2227777" cy="863400"/>
          </a:xfrm>
        </p:grpSpPr>
        <p:sp>
          <p:nvSpPr>
            <p:cNvPr id="28" name="Google Shape;28;g6bf5cdfd4d_6_260"/>
            <p:cNvSpPr/>
            <p:nvPr/>
          </p:nvSpPr>
          <p:spPr>
            <a:xfrm>
              <a:off x="7641677" y="0"/>
              <a:ext cx="1503300" cy="863400"/>
            </a:xfrm>
            <a:prstGeom prst="parallelogram">
              <a:avLst>
                <a:gd fmla="val 158024" name="adj"/>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 name="Google Shape;29;g6bf5cdfd4d_6_260"/>
            <p:cNvSpPr/>
            <p:nvPr/>
          </p:nvSpPr>
          <p:spPr>
            <a:xfrm>
              <a:off x="7279439" y="0"/>
              <a:ext cx="1503300" cy="863400"/>
            </a:xfrm>
            <a:prstGeom prst="parallelogram">
              <a:avLst>
                <a:gd fmla="val 158024" name="adj"/>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 name="Google Shape;30;g6bf5cdfd4d_6_260"/>
            <p:cNvSpPr/>
            <p:nvPr/>
          </p:nvSpPr>
          <p:spPr>
            <a:xfrm>
              <a:off x="6917201" y="0"/>
              <a:ext cx="1503300" cy="863400"/>
            </a:xfrm>
            <a:prstGeom prst="parallelogram">
              <a:avLst>
                <a:gd fmla="val 158024" name="adj"/>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1" name="Google Shape;31;g6bf5cdfd4d_6_260"/>
          <p:cNvGrpSpPr/>
          <p:nvPr/>
        </p:nvGrpSpPr>
        <p:grpSpPr>
          <a:xfrm>
            <a:off x="265762" y="5407536"/>
            <a:ext cx="3727293" cy="1444382"/>
            <a:chOff x="6917201" y="0"/>
            <a:chExt cx="2227777" cy="863400"/>
          </a:xfrm>
        </p:grpSpPr>
        <p:sp>
          <p:nvSpPr>
            <p:cNvPr id="32" name="Google Shape;32;g6bf5cdfd4d_6_260"/>
            <p:cNvSpPr/>
            <p:nvPr/>
          </p:nvSpPr>
          <p:spPr>
            <a:xfrm>
              <a:off x="7641677" y="0"/>
              <a:ext cx="1503300" cy="863400"/>
            </a:xfrm>
            <a:prstGeom prst="parallelogram">
              <a:avLst>
                <a:gd fmla="val 158024" name="adj"/>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 name="Google Shape;33;g6bf5cdfd4d_6_260"/>
            <p:cNvSpPr/>
            <p:nvPr/>
          </p:nvSpPr>
          <p:spPr>
            <a:xfrm>
              <a:off x="7279439" y="0"/>
              <a:ext cx="1503300" cy="863400"/>
            </a:xfrm>
            <a:prstGeom prst="parallelogram">
              <a:avLst>
                <a:gd fmla="val 158024" name="adj"/>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 name="Google Shape;34;g6bf5cdfd4d_6_260"/>
            <p:cNvSpPr/>
            <p:nvPr/>
          </p:nvSpPr>
          <p:spPr>
            <a:xfrm>
              <a:off x="6917201" y="0"/>
              <a:ext cx="1503300" cy="863400"/>
            </a:xfrm>
            <a:prstGeom prst="parallelogram">
              <a:avLst>
                <a:gd fmla="val 158024" name="adj"/>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5" name="Google Shape;35;g6bf5cdfd4d_6_260"/>
          <p:cNvSpPr txBox="1"/>
          <p:nvPr>
            <p:ph type="ctrTitle"/>
          </p:nvPr>
        </p:nvSpPr>
        <p:spPr>
          <a:xfrm>
            <a:off x="2478271" y="2430444"/>
            <a:ext cx="7148400" cy="1930800"/>
          </a:xfrm>
          <a:prstGeom prst="rect">
            <a:avLst/>
          </a:prstGeom>
        </p:spPr>
        <p:txBody>
          <a:bodyPr anchorCtr="0" anchor="ctr" bIns="121900" lIns="121900" spcFirstLastPara="1" rIns="121900" wrap="square" tIns="121900">
            <a:noAutofit/>
          </a:bodyPr>
          <a:lstStyle>
            <a:lvl1pPr lvl="0" algn="ctr">
              <a:spcBef>
                <a:spcPts val="0"/>
              </a:spcBef>
              <a:spcAft>
                <a:spcPts val="0"/>
              </a:spcAft>
              <a:buSzPts val="5100"/>
              <a:buNone/>
              <a:defRPr sz="5100"/>
            </a:lvl1pPr>
            <a:lvl2pPr lvl="1" algn="ctr">
              <a:spcBef>
                <a:spcPts val="0"/>
              </a:spcBef>
              <a:spcAft>
                <a:spcPts val="0"/>
              </a:spcAft>
              <a:buSzPts val="5100"/>
              <a:buNone/>
              <a:defRPr sz="5100"/>
            </a:lvl2pPr>
            <a:lvl3pPr lvl="2" algn="ctr">
              <a:spcBef>
                <a:spcPts val="0"/>
              </a:spcBef>
              <a:spcAft>
                <a:spcPts val="0"/>
              </a:spcAft>
              <a:buSzPts val="5100"/>
              <a:buNone/>
              <a:defRPr sz="5100"/>
            </a:lvl3pPr>
            <a:lvl4pPr lvl="3" algn="ctr">
              <a:spcBef>
                <a:spcPts val="0"/>
              </a:spcBef>
              <a:spcAft>
                <a:spcPts val="0"/>
              </a:spcAft>
              <a:buSzPts val="5100"/>
              <a:buNone/>
              <a:defRPr sz="5100"/>
            </a:lvl4pPr>
            <a:lvl5pPr lvl="4" algn="ctr">
              <a:spcBef>
                <a:spcPts val="0"/>
              </a:spcBef>
              <a:spcAft>
                <a:spcPts val="0"/>
              </a:spcAft>
              <a:buSzPts val="5100"/>
              <a:buNone/>
              <a:defRPr sz="5100"/>
            </a:lvl5pPr>
            <a:lvl6pPr lvl="5" algn="ctr">
              <a:spcBef>
                <a:spcPts val="0"/>
              </a:spcBef>
              <a:spcAft>
                <a:spcPts val="0"/>
              </a:spcAft>
              <a:buSzPts val="5100"/>
              <a:buNone/>
              <a:defRPr sz="5100"/>
            </a:lvl6pPr>
            <a:lvl7pPr lvl="6" algn="ctr">
              <a:spcBef>
                <a:spcPts val="0"/>
              </a:spcBef>
              <a:spcAft>
                <a:spcPts val="0"/>
              </a:spcAft>
              <a:buSzPts val="5100"/>
              <a:buNone/>
              <a:defRPr sz="5100"/>
            </a:lvl7pPr>
            <a:lvl8pPr lvl="7" algn="ctr">
              <a:spcBef>
                <a:spcPts val="0"/>
              </a:spcBef>
              <a:spcAft>
                <a:spcPts val="0"/>
              </a:spcAft>
              <a:buSzPts val="5100"/>
              <a:buNone/>
              <a:defRPr sz="5100"/>
            </a:lvl8pPr>
            <a:lvl9pPr lvl="8" algn="ctr">
              <a:spcBef>
                <a:spcPts val="0"/>
              </a:spcBef>
              <a:spcAft>
                <a:spcPts val="0"/>
              </a:spcAft>
              <a:buSzPts val="5100"/>
              <a:buNone/>
              <a:defRPr sz="5100"/>
            </a:lvl9pPr>
          </a:lstStyle>
          <a:p/>
        </p:txBody>
      </p:sp>
      <p:sp>
        <p:nvSpPr>
          <p:cNvPr id="36" name="Google Shape;36;g6bf5cdfd4d_6_260"/>
          <p:cNvSpPr txBox="1"/>
          <p:nvPr>
            <p:ph idx="1" type="subTitle"/>
          </p:nvPr>
        </p:nvSpPr>
        <p:spPr>
          <a:xfrm>
            <a:off x="2478267" y="4550878"/>
            <a:ext cx="7148400" cy="696900"/>
          </a:xfrm>
          <a:prstGeom prst="rect">
            <a:avLst/>
          </a:prstGeom>
        </p:spPr>
        <p:txBody>
          <a:bodyPr anchorCtr="0" anchor="t" bIns="121900" lIns="121900" spcFirstLastPara="1" rIns="121900" wrap="square" tIns="121900">
            <a:noAutofit/>
          </a:bodyPr>
          <a:lstStyle>
            <a:lvl1pPr lvl="0" algn="ctr">
              <a:lnSpc>
                <a:spcPct val="100000"/>
              </a:lnSpc>
              <a:spcBef>
                <a:spcPts val="0"/>
              </a:spcBef>
              <a:spcAft>
                <a:spcPts val="0"/>
              </a:spcAft>
              <a:buClr>
                <a:schemeClr val="lt1"/>
              </a:buClr>
              <a:buSzPts val="2100"/>
              <a:buNone/>
              <a:defRPr sz="2100">
                <a:solidFill>
                  <a:schemeClr val="lt1"/>
                </a:solidFill>
              </a:defRPr>
            </a:lvl1pPr>
            <a:lvl2pPr lvl="1" algn="ctr">
              <a:lnSpc>
                <a:spcPct val="100000"/>
              </a:lnSpc>
              <a:spcBef>
                <a:spcPts val="0"/>
              </a:spcBef>
              <a:spcAft>
                <a:spcPts val="0"/>
              </a:spcAft>
              <a:buClr>
                <a:schemeClr val="lt1"/>
              </a:buClr>
              <a:buSzPts val="2100"/>
              <a:buNone/>
              <a:defRPr sz="2100">
                <a:solidFill>
                  <a:schemeClr val="lt1"/>
                </a:solidFill>
              </a:defRPr>
            </a:lvl2pPr>
            <a:lvl3pPr lvl="2" algn="ctr">
              <a:lnSpc>
                <a:spcPct val="100000"/>
              </a:lnSpc>
              <a:spcBef>
                <a:spcPts val="0"/>
              </a:spcBef>
              <a:spcAft>
                <a:spcPts val="0"/>
              </a:spcAft>
              <a:buClr>
                <a:schemeClr val="lt1"/>
              </a:buClr>
              <a:buSzPts val="2100"/>
              <a:buNone/>
              <a:defRPr sz="2100">
                <a:solidFill>
                  <a:schemeClr val="lt1"/>
                </a:solidFill>
              </a:defRPr>
            </a:lvl3pPr>
            <a:lvl4pPr lvl="3" algn="ctr">
              <a:lnSpc>
                <a:spcPct val="100000"/>
              </a:lnSpc>
              <a:spcBef>
                <a:spcPts val="0"/>
              </a:spcBef>
              <a:spcAft>
                <a:spcPts val="0"/>
              </a:spcAft>
              <a:buClr>
                <a:schemeClr val="lt1"/>
              </a:buClr>
              <a:buSzPts val="2100"/>
              <a:buNone/>
              <a:defRPr sz="2100">
                <a:solidFill>
                  <a:schemeClr val="lt1"/>
                </a:solidFill>
              </a:defRPr>
            </a:lvl4pPr>
            <a:lvl5pPr lvl="4" algn="ctr">
              <a:lnSpc>
                <a:spcPct val="100000"/>
              </a:lnSpc>
              <a:spcBef>
                <a:spcPts val="0"/>
              </a:spcBef>
              <a:spcAft>
                <a:spcPts val="0"/>
              </a:spcAft>
              <a:buClr>
                <a:schemeClr val="lt1"/>
              </a:buClr>
              <a:buSzPts val="2100"/>
              <a:buNone/>
              <a:defRPr sz="2100">
                <a:solidFill>
                  <a:schemeClr val="lt1"/>
                </a:solidFill>
              </a:defRPr>
            </a:lvl5pPr>
            <a:lvl6pPr lvl="5" algn="ctr">
              <a:lnSpc>
                <a:spcPct val="100000"/>
              </a:lnSpc>
              <a:spcBef>
                <a:spcPts val="0"/>
              </a:spcBef>
              <a:spcAft>
                <a:spcPts val="0"/>
              </a:spcAft>
              <a:buClr>
                <a:schemeClr val="lt1"/>
              </a:buClr>
              <a:buSzPts val="2100"/>
              <a:buNone/>
              <a:defRPr sz="2100">
                <a:solidFill>
                  <a:schemeClr val="lt1"/>
                </a:solidFill>
              </a:defRPr>
            </a:lvl6pPr>
            <a:lvl7pPr lvl="6" algn="ctr">
              <a:lnSpc>
                <a:spcPct val="100000"/>
              </a:lnSpc>
              <a:spcBef>
                <a:spcPts val="0"/>
              </a:spcBef>
              <a:spcAft>
                <a:spcPts val="0"/>
              </a:spcAft>
              <a:buClr>
                <a:schemeClr val="lt1"/>
              </a:buClr>
              <a:buSzPts val="2100"/>
              <a:buNone/>
              <a:defRPr sz="2100">
                <a:solidFill>
                  <a:schemeClr val="lt1"/>
                </a:solidFill>
              </a:defRPr>
            </a:lvl7pPr>
            <a:lvl8pPr lvl="7" algn="ctr">
              <a:lnSpc>
                <a:spcPct val="100000"/>
              </a:lnSpc>
              <a:spcBef>
                <a:spcPts val="0"/>
              </a:spcBef>
              <a:spcAft>
                <a:spcPts val="0"/>
              </a:spcAft>
              <a:buClr>
                <a:schemeClr val="lt1"/>
              </a:buClr>
              <a:buSzPts val="2100"/>
              <a:buNone/>
              <a:defRPr sz="2100">
                <a:solidFill>
                  <a:schemeClr val="lt1"/>
                </a:solidFill>
              </a:defRPr>
            </a:lvl8pPr>
            <a:lvl9pPr lvl="8" algn="ctr">
              <a:lnSpc>
                <a:spcPct val="100000"/>
              </a:lnSpc>
              <a:spcBef>
                <a:spcPts val="0"/>
              </a:spcBef>
              <a:spcAft>
                <a:spcPts val="0"/>
              </a:spcAft>
              <a:buClr>
                <a:schemeClr val="lt1"/>
              </a:buClr>
              <a:buSzPts val="2100"/>
              <a:buNone/>
              <a:defRPr sz="2100">
                <a:solidFill>
                  <a:schemeClr val="lt1"/>
                </a:solidFill>
              </a:defRPr>
            </a:lvl9pPr>
          </a:lstStyle>
          <a:p/>
        </p:txBody>
      </p:sp>
      <p:sp>
        <p:nvSpPr>
          <p:cNvPr id="37" name="Google Shape;37;g6bf5cdfd4d_6_260"/>
          <p:cNvSpPr txBox="1"/>
          <p:nvPr>
            <p:ph idx="12" type="sldNum"/>
          </p:nvPr>
        </p:nvSpPr>
        <p:spPr>
          <a:xfrm>
            <a:off x="11187645" y="6058224"/>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3"/>
        </a:solidFill>
      </p:bgPr>
    </p:bg>
    <p:spTree>
      <p:nvGrpSpPr>
        <p:cNvPr id="110" name="Shape 110"/>
        <p:cNvGrpSpPr/>
        <p:nvPr/>
      </p:nvGrpSpPr>
      <p:grpSpPr>
        <a:xfrm>
          <a:off x="0" y="0"/>
          <a:ext cx="0" cy="0"/>
          <a:chOff x="0" y="0"/>
          <a:chExt cx="0" cy="0"/>
        </a:xfrm>
      </p:grpSpPr>
      <p:sp>
        <p:nvSpPr>
          <p:cNvPr id="111" name="Google Shape;111;g6bf5cdfd4d_6_360"/>
          <p:cNvSpPr/>
          <p:nvPr/>
        </p:nvSpPr>
        <p:spPr>
          <a:xfrm flipH="1">
            <a:off x="7425600" y="3778767"/>
            <a:ext cx="4766400" cy="3079200"/>
          </a:xfrm>
          <a:prstGeom prst="rtTriangle">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2" name="Google Shape;112;g6bf5cdfd4d_6_360"/>
          <p:cNvGrpSpPr/>
          <p:nvPr/>
        </p:nvGrpSpPr>
        <p:grpSpPr>
          <a:xfrm>
            <a:off x="7945629" y="5492768"/>
            <a:ext cx="3361269" cy="1365553"/>
            <a:chOff x="6917201" y="0"/>
            <a:chExt cx="2227777" cy="863400"/>
          </a:xfrm>
        </p:grpSpPr>
        <p:sp>
          <p:nvSpPr>
            <p:cNvPr id="113" name="Google Shape;113;g6bf5cdfd4d_6_360"/>
            <p:cNvSpPr/>
            <p:nvPr/>
          </p:nvSpPr>
          <p:spPr>
            <a:xfrm>
              <a:off x="7641677" y="0"/>
              <a:ext cx="1503300" cy="863400"/>
            </a:xfrm>
            <a:prstGeom prst="parallelogram">
              <a:avLst>
                <a:gd fmla="val 158024" name="adj"/>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4" name="Google Shape;114;g6bf5cdfd4d_6_360"/>
            <p:cNvSpPr/>
            <p:nvPr/>
          </p:nvSpPr>
          <p:spPr>
            <a:xfrm>
              <a:off x="7279439" y="0"/>
              <a:ext cx="1503300" cy="863400"/>
            </a:xfrm>
            <a:prstGeom prst="parallelogram">
              <a:avLst>
                <a:gd fmla="val 158024" name="adj"/>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5" name="Google Shape;115;g6bf5cdfd4d_6_360"/>
            <p:cNvSpPr/>
            <p:nvPr/>
          </p:nvSpPr>
          <p:spPr>
            <a:xfrm>
              <a:off x="6917201" y="0"/>
              <a:ext cx="1503300" cy="863400"/>
            </a:xfrm>
            <a:prstGeom prst="parallelogram">
              <a:avLst>
                <a:gd fmla="val 158024" name="adj"/>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6" name="Google Shape;116;g6bf5cdfd4d_6_360"/>
          <p:cNvGrpSpPr/>
          <p:nvPr/>
        </p:nvGrpSpPr>
        <p:grpSpPr>
          <a:xfrm>
            <a:off x="265762" y="3"/>
            <a:ext cx="3727293" cy="1444382"/>
            <a:chOff x="6917201" y="0"/>
            <a:chExt cx="2227777" cy="863400"/>
          </a:xfrm>
        </p:grpSpPr>
        <p:sp>
          <p:nvSpPr>
            <p:cNvPr id="117" name="Google Shape;117;g6bf5cdfd4d_6_360"/>
            <p:cNvSpPr/>
            <p:nvPr/>
          </p:nvSpPr>
          <p:spPr>
            <a:xfrm>
              <a:off x="7641677" y="0"/>
              <a:ext cx="1503300" cy="863400"/>
            </a:xfrm>
            <a:prstGeom prst="parallelogram">
              <a:avLst>
                <a:gd fmla="val 158024" name="adj"/>
              </a:avLst>
            </a:pr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8" name="Google Shape;118;g6bf5cdfd4d_6_360"/>
            <p:cNvSpPr/>
            <p:nvPr/>
          </p:nvSpPr>
          <p:spPr>
            <a:xfrm>
              <a:off x="7279439" y="0"/>
              <a:ext cx="1503300" cy="863400"/>
            </a:xfrm>
            <a:prstGeom prst="parallelogram">
              <a:avLst>
                <a:gd fmla="val 158024" name="adj"/>
              </a:avLst>
            </a:pr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9" name="Google Shape;119;g6bf5cdfd4d_6_360"/>
            <p:cNvSpPr/>
            <p:nvPr/>
          </p:nvSpPr>
          <p:spPr>
            <a:xfrm>
              <a:off x="6917201" y="0"/>
              <a:ext cx="1503300" cy="863400"/>
            </a:xfrm>
            <a:prstGeom prst="parallelogram">
              <a:avLst>
                <a:gd fmla="val 158024" name="adj"/>
              </a:avLst>
            </a:pr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20" name="Google Shape;120;g6bf5cdfd4d_6_360"/>
          <p:cNvSpPr txBox="1"/>
          <p:nvPr>
            <p:ph hasCustomPrompt="1" type="title"/>
          </p:nvPr>
        </p:nvSpPr>
        <p:spPr>
          <a:xfrm>
            <a:off x="1847800" y="1845133"/>
            <a:ext cx="8496300" cy="1839600"/>
          </a:xfrm>
          <a:prstGeom prst="rect">
            <a:avLst/>
          </a:prstGeom>
        </p:spPr>
        <p:txBody>
          <a:bodyPr anchorCtr="0" anchor="ctr" bIns="121900" lIns="121900" spcFirstLastPara="1" rIns="121900" wrap="square" tIns="121900">
            <a:noAutofit/>
          </a:bodyPr>
          <a:lstStyle>
            <a:lvl1pPr lvl="0" algn="ctr">
              <a:spcBef>
                <a:spcPts val="0"/>
              </a:spcBef>
              <a:spcAft>
                <a:spcPts val="0"/>
              </a:spcAft>
              <a:buClr>
                <a:schemeClr val="dk2"/>
              </a:buClr>
              <a:buSzPts val="11500"/>
              <a:buNone/>
              <a:defRPr sz="11500">
                <a:solidFill>
                  <a:schemeClr val="dk2"/>
                </a:solidFill>
              </a:defRPr>
            </a:lvl1pPr>
            <a:lvl2pPr lvl="1" algn="ctr">
              <a:spcBef>
                <a:spcPts val="0"/>
              </a:spcBef>
              <a:spcAft>
                <a:spcPts val="0"/>
              </a:spcAft>
              <a:buClr>
                <a:schemeClr val="dk2"/>
              </a:buClr>
              <a:buSzPts val="11500"/>
              <a:buNone/>
              <a:defRPr sz="11500">
                <a:solidFill>
                  <a:schemeClr val="dk2"/>
                </a:solidFill>
              </a:defRPr>
            </a:lvl2pPr>
            <a:lvl3pPr lvl="2" algn="ctr">
              <a:spcBef>
                <a:spcPts val="0"/>
              </a:spcBef>
              <a:spcAft>
                <a:spcPts val="0"/>
              </a:spcAft>
              <a:buClr>
                <a:schemeClr val="dk2"/>
              </a:buClr>
              <a:buSzPts val="11500"/>
              <a:buNone/>
              <a:defRPr sz="11500">
                <a:solidFill>
                  <a:schemeClr val="dk2"/>
                </a:solidFill>
              </a:defRPr>
            </a:lvl3pPr>
            <a:lvl4pPr lvl="3" algn="ctr">
              <a:spcBef>
                <a:spcPts val="0"/>
              </a:spcBef>
              <a:spcAft>
                <a:spcPts val="0"/>
              </a:spcAft>
              <a:buClr>
                <a:schemeClr val="dk2"/>
              </a:buClr>
              <a:buSzPts val="11500"/>
              <a:buNone/>
              <a:defRPr sz="11500">
                <a:solidFill>
                  <a:schemeClr val="dk2"/>
                </a:solidFill>
              </a:defRPr>
            </a:lvl4pPr>
            <a:lvl5pPr lvl="4" algn="ctr">
              <a:spcBef>
                <a:spcPts val="0"/>
              </a:spcBef>
              <a:spcAft>
                <a:spcPts val="0"/>
              </a:spcAft>
              <a:buClr>
                <a:schemeClr val="dk2"/>
              </a:buClr>
              <a:buSzPts val="11500"/>
              <a:buNone/>
              <a:defRPr sz="11500">
                <a:solidFill>
                  <a:schemeClr val="dk2"/>
                </a:solidFill>
              </a:defRPr>
            </a:lvl5pPr>
            <a:lvl6pPr lvl="5" algn="ctr">
              <a:spcBef>
                <a:spcPts val="0"/>
              </a:spcBef>
              <a:spcAft>
                <a:spcPts val="0"/>
              </a:spcAft>
              <a:buClr>
                <a:schemeClr val="dk2"/>
              </a:buClr>
              <a:buSzPts val="11500"/>
              <a:buNone/>
              <a:defRPr sz="11500">
                <a:solidFill>
                  <a:schemeClr val="dk2"/>
                </a:solidFill>
              </a:defRPr>
            </a:lvl6pPr>
            <a:lvl7pPr lvl="6" algn="ctr">
              <a:spcBef>
                <a:spcPts val="0"/>
              </a:spcBef>
              <a:spcAft>
                <a:spcPts val="0"/>
              </a:spcAft>
              <a:buClr>
                <a:schemeClr val="dk2"/>
              </a:buClr>
              <a:buSzPts val="11500"/>
              <a:buNone/>
              <a:defRPr sz="11500">
                <a:solidFill>
                  <a:schemeClr val="dk2"/>
                </a:solidFill>
              </a:defRPr>
            </a:lvl7pPr>
            <a:lvl8pPr lvl="7" algn="ctr">
              <a:spcBef>
                <a:spcPts val="0"/>
              </a:spcBef>
              <a:spcAft>
                <a:spcPts val="0"/>
              </a:spcAft>
              <a:buClr>
                <a:schemeClr val="dk2"/>
              </a:buClr>
              <a:buSzPts val="11500"/>
              <a:buNone/>
              <a:defRPr sz="11500">
                <a:solidFill>
                  <a:schemeClr val="dk2"/>
                </a:solidFill>
              </a:defRPr>
            </a:lvl8pPr>
            <a:lvl9pPr lvl="8" algn="ctr">
              <a:spcBef>
                <a:spcPts val="0"/>
              </a:spcBef>
              <a:spcAft>
                <a:spcPts val="0"/>
              </a:spcAft>
              <a:buClr>
                <a:schemeClr val="dk2"/>
              </a:buClr>
              <a:buSzPts val="11500"/>
              <a:buNone/>
              <a:defRPr sz="11500">
                <a:solidFill>
                  <a:schemeClr val="dk2"/>
                </a:solidFill>
              </a:defRPr>
            </a:lvl9pPr>
          </a:lstStyle>
          <a:p>
            <a:r>
              <a:t>xx%</a:t>
            </a:r>
          </a:p>
        </p:txBody>
      </p:sp>
      <p:sp>
        <p:nvSpPr>
          <p:cNvPr id="121" name="Google Shape;121;g6bf5cdfd4d_6_360"/>
          <p:cNvSpPr txBox="1"/>
          <p:nvPr>
            <p:ph idx="1" type="body"/>
          </p:nvPr>
        </p:nvSpPr>
        <p:spPr>
          <a:xfrm>
            <a:off x="1847800" y="3818467"/>
            <a:ext cx="8496300" cy="854700"/>
          </a:xfrm>
          <a:prstGeom prst="rect">
            <a:avLst/>
          </a:prstGeom>
        </p:spPr>
        <p:txBody>
          <a:bodyPr anchorCtr="0" anchor="t" bIns="121900" lIns="121900" spcFirstLastPara="1" rIns="121900" wrap="square" tIns="121900">
            <a:noAutofit/>
          </a:bodyPr>
          <a:lstStyle>
            <a:lvl1pPr indent="-336550" lvl="0" marL="457200" algn="ctr">
              <a:spcBef>
                <a:spcPts val="0"/>
              </a:spcBef>
              <a:spcAft>
                <a:spcPts val="0"/>
              </a:spcAft>
              <a:buSzPts val="1700"/>
              <a:buChar char="●"/>
              <a:defRPr/>
            </a:lvl1pPr>
            <a:lvl2pPr indent="-323850" lvl="1" marL="914400" algn="ctr">
              <a:spcBef>
                <a:spcPts val="2100"/>
              </a:spcBef>
              <a:spcAft>
                <a:spcPts val="0"/>
              </a:spcAft>
              <a:buSzPts val="1500"/>
              <a:buChar char="○"/>
              <a:defRPr/>
            </a:lvl2pPr>
            <a:lvl3pPr indent="-323850" lvl="2" marL="1371600" algn="ctr">
              <a:spcBef>
                <a:spcPts val="2100"/>
              </a:spcBef>
              <a:spcAft>
                <a:spcPts val="0"/>
              </a:spcAft>
              <a:buSzPts val="1500"/>
              <a:buChar char="■"/>
              <a:defRPr/>
            </a:lvl3pPr>
            <a:lvl4pPr indent="-323850" lvl="3" marL="1828800" algn="ctr">
              <a:spcBef>
                <a:spcPts val="2100"/>
              </a:spcBef>
              <a:spcAft>
                <a:spcPts val="0"/>
              </a:spcAft>
              <a:buSzPts val="1500"/>
              <a:buChar char="●"/>
              <a:defRPr/>
            </a:lvl4pPr>
            <a:lvl5pPr indent="-323850" lvl="4" marL="2286000" algn="ctr">
              <a:spcBef>
                <a:spcPts val="2100"/>
              </a:spcBef>
              <a:spcAft>
                <a:spcPts val="0"/>
              </a:spcAft>
              <a:buSzPts val="1500"/>
              <a:buChar char="○"/>
              <a:defRPr/>
            </a:lvl5pPr>
            <a:lvl6pPr indent="-323850" lvl="5" marL="2743200" algn="ctr">
              <a:spcBef>
                <a:spcPts val="2100"/>
              </a:spcBef>
              <a:spcAft>
                <a:spcPts val="0"/>
              </a:spcAft>
              <a:buSzPts val="1500"/>
              <a:buChar char="■"/>
              <a:defRPr/>
            </a:lvl6pPr>
            <a:lvl7pPr indent="-323850" lvl="6" marL="3200400" algn="ctr">
              <a:spcBef>
                <a:spcPts val="2100"/>
              </a:spcBef>
              <a:spcAft>
                <a:spcPts val="0"/>
              </a:spcAft>
              <a:buSzPts val="1500"/>
              <a:buChar char="●"/>
              <a:defRPr/>
            </a:lvl7pPr>
            <a:lvl8pPr indent="-323850" lvl="7" marL="3657600" algn="ctr">
              <a:spcBef>
                <a:spcPts val="2100"/>
              </a:spcBef>
              <a:spcAft>
                <a:spcPts val="0"/>
              </a:spcAft>
              <a:buSzPts val="1500"/>
              <a:buChar char="○"/>
              <a:defRPr/>
            </a:lvl8pPr>
            <a:lvl9pPr indent="-323850" lvl="8" marL="4114800" algn="ctr">
              <a:spcBef>
                <a:spcPts val="2100"/>
              </a:spcBef>
              <a:spcAft>
                <a:spcPts val="2100"/>
              </a:spcAft>
              <a:buSzPts val="1500"/>
              <a:buChar char="■"/>
              <a:defRPr/>
            </a:lvl9pPr>
          </a:lstStyle>
          <a:p/>
        </p:txBody>
      </p:sp>
      <p:sp>
        <p:nvSpPr>
          <p:cNvPr id="122" name="Google Shape;122;g6bf5cdfd4d_6_360"/>
          <p:cNvSpPr txBox="1"/>
          <p:nvPr>
            <p:ph idx="12" type="sldNum"/>
          </p:nvPr>
        </p:nvSpPr>
        <p:spPr>
          <a:xfrm>
            <a:off x="11187645" y="6058224"/>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3" name="Shape 123"/>
        <p:cNvGrpSpPr/>
        <p:nvPr/>
      </p:nvGrpSpPr>
      <p:grpSpPr>
        <a:xfrm>
          <a:off x="0" y="0"/>
          <a:ext cx="0" cy="0"/>
          <a:chOff x="0" y="0"/>
          <a:chExt cx="0" cy="0"/>
        </a:xfrm>
      </p:grpSpPr>
      <p:sp>
        <p:nvSpPr>
          <p:cNvPr id="124" name="Google Shape;124;g6bf5cdfd4d_6_373"/>
          <p:cNvSpPr txBox="1"/>
          <p:nvPr>
            <p:ph idx="12" type="sldNum"/>
          </p:nvPr>
        </p:nvSpPr>
        <p:spPr>
          <a:xfrm>
            <a:off x="11187645" y="6058224"/>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25" name="Shape 125"/>
        <p:cNvGrpSpPr/>
        <p:nvPr/>
      </p:nvGrpSpPr>
      <p:grpSpPr>
        <a:xfrm>
          <a:off x="0" y="0"/>
          <a:ext cx="0" cy="0"/>
          <a:chOff x="0" y="0"/>
          <a:chExt cx="0" cy="0"/>
        </a:xfrm>
      </p:grpSpPr>
      <p:sp>
        <p:nvSpPr>
          <p:cNvPr id="126" name="Google Shape;126;g6bf5cdfd4d_6_37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127" name="Google Shape;127;g6bf5cdfd4d_6_37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2100"/>
              </a:spcBef>
              <a:spcAft>
                <a:spcPts val="0"/>
              </a:spcAft>
              <a:buClr>
                <a:schemeClr val="dk1"/>
              </a:buClr>
              <a:buSzPts val="1800"/>
              <a:buChar char="○"/>
              <a:defRPr/>
            </a:lvl2pPr>
            <a:lvl3pPr indent="-342900" lvl="2" marL="1371600" rtl="0" algn="l">
              <a:lnSpc>
                <a:spcPct val="90000"/>
              </a:lnSpc>
              <a:spcBef>
                <a:spcPts val="2100"/>
              </a:spcBef>
              <a:spcAft>
                <a:spcPts val="0"/>
              </a:spcAft>
              <a:buClr>
                <a:schemeClr val="dk1"/>
              </a:buClr>
              <a:buSzPts val="1800"/>
              <a:buChar char="■"/>
              <a:defRPr/>
            </a:lvl3pPr>
            <a:lvl4pPr indent="-342900" lvl="3" marL="1828800" rtl="0" algn="l">
              <a:lnSpc>
                <a:spcPct val="90000"/>
              </a:lnSpc>
              <a:spcBef>
                <a:spcPts val="2100"/>
              </a:spcBef>
              <a:spcAft>
                <a:spcPts val="0"/>
              </a:spcAft>
              <a:buClr>
                <a:schemeClr val="dk1"/>
              </a:buClr>
              <a:buSzPts val="1800"/>
              <a:buChar char="●"/>
              <a:defRPr/>
            </a:lvl4pPr>
            <a:lvl5pPr indent="-342900" lvl="4" marL="2286000" rtl="0" algn="l">
              <a:lnSpc>
                <a:spcPct val="90000"/>
              </a:lnSpc>
              <a:spcBef>
                <a:spcPts val="2100"/>
              </a:spcBef>
              <a:spcAft>
                <a:spcPts val="0"/>
              </a:spcAft>
              <a:buClr>
                <a:schemeClr val="dk1"/>
              </a:buClr>
              <a:buSzPts val="1800"/>
              <a:buChar char="○"/>
              <a:defRPr/>
            </a:lvl5pPr>
            <a:lvl6pPr indent="-342900" lvl="5" marL="2743200" rtl="0" algn="l">
              <a:lnSpc>
                <a:spcPct val="90000"/>
              </a:lnSpc>
              <a:spcBef>
                <a:spcPts val="2100"/>
              </a:spcBef>
              <a:spcAft>
                <a:spcPts val="0"/>
              </a:spcAft>
              <a:buClr>
                <a:schemeClr val="dk1"/>
              </a:buClr>
              <a:buSzPts val="1800"/>
              <a:buChar char="■"/>
              <a:defRPr/>
            </a:lvl6pPr>
            <a:lvl7pPr indent="-342900" lvl="6" marL="3200400" rtl="0" algn="l">
              <a:lnSpc>
                <a:spcPct val="90000"/>
              </a:lnSpc>
              <a:spcBef>
                <a:spcPts val="2100"/>
              </a:spcBef>
              <a:spcAft>
                <a:spcPts val="0"/>
              </a:spcAft>
              <a:buClr>
                <a:schemeClr val="dk1"/>
              </a:buClr>
              <a:buSzPts val="1800"/>
              <a:buChar char="●"/>
              <a:defRPr/>
            </a:lvl7pPr>
            <a:lvl8pPr indent="-342900" lvl="7" marL="3657600" rtl="0" algn="l">
              <a:lnSpc>
                <a:spcPct val="90000"/>
              </a:lnSpc>
              <a:spcBef>
                <a:spcPts val="2100"/>
              </a:spcBef>
              <a:spcAft>
                <a:spcPts val="0"/>
              </a:spcAft>
              <a:buClr>
                <a:schemeClr val="dk1"/>
              </a:buClr>
              <a:buSzPts val="1800"/>
              <a:buChar char="○"/>
              <a:defRPr/>
            </a:lvl8pPr>
            <a:lvl9pPr indent="-342900" lvl="8" marL="4114800" rtl="0" algn="l">
              <a:lnSpc>
                <a:spcPct val="90000"/>
              </a:lnSpc>
              <a:spcBef>
                <a:spcPts val="2100"/>
              </a:spcBef>
              <a:spcAft>
                <a:spcPts val="2100"/>
              </a:spcAft>
              <a:buClr>
                <a:schemeClr val="dk1"/>
              </a:buClr>
              <a:buSzPts val="1800"/>
              <a:buChar char="■"/>
              <a:defRPr/>
            </a:lvl9pPr>
          </a:lstStyle>
          <a:p/>
        </p:txBody>
      </p:sp>
      <p:sp>
        <p:nvSpPr>
          <p:cNvPr id="128" name="Google Shape;128;g6bf5cdfd4d_6_37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9" name="Google Shape;129;g6bf5cdfd4d_6_37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0" name="Google Shape;130;g6bf5cdfd4d_6_37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3"/>
        </a:solidFill>
      </p:bgPr>
    </p:bg>
    <p:spTree>
      <p:nvGrpSpPr>
        <p:cNvPr id="38" name="Shape 38"/>
        <p:cNvGrpSpPr/>
        <p:nvPr/>
      </p:nvGrpSpPr>
      <p:grpSpPr>
        <a:xfrm>
          <a:off x="0" y="0"/>
          <a:ext cx="0" cy="0"/>
          <a:chOff x="0" y="0"/>
          <a:chExt cx="0" cy="0"/>
        </a:xfrm>
      </p:grpSpPr>
      <p:sp>
        <p:nvSpPr>
          <p:cNvPr id="39" name="Google Shape;39;g6bf5cdfd4d_6_288"/>
          <p:cNvSpPr/>
          <p:nvPr/>
        </p:nvSpPr>
        <p:spPr>
          <a:xfrm flipH="1">
            <a:off x="6342900" y="3079200"/>
            <a:ext cx="5849100" cy="3778800"/>
          </a:xfrm>
          <a:prstGeom prst="rtTriangle">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0" name="Google Shape;40;g6bf5cdfd4d_6_288"/>
          <p:cNvGrpSpPr/>
          <p:nvPr/>
        </p:nvGrpSpPr>
        <p:grpSpPr>
          <a:xfrm>
            <a:off x="7458691" y="5281486"/>
            <a:ext cx="3880118" cy="1576482"/>
            <a:chOff x="6917201" y="0"/>
            <a:chExt cx="2227777" cy="863400"/>
          </a:xfrm>
        </p:grpSpPr>
        <p:sp>
          <p:nvSpPr>
            <p:cNvPr id="41" name="Google Shape;41;g6bf5cdfd4d_6_288"/>
            <p:cNvSpPr/>
            <p:nvPr/>
          </p:nvSpPr>
          <p:spPr>
            <a:xfrm>
              <a:off x="7641677" y="0"/>
              <a:ext cx="1503300" cy="863400"/>
            </a:xfrm>
            <a:prstGeom prst="parallelogram">
              <a:avLst>
                <a:gd fmla="val 158024" name="adj"/>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 name="Google Shape;42;g6bf5cdfd4d_6_288"/>
            <p:cNvSpPr/>
            <p:nvPr/>
          </p:nvSpPr>
          <p:spPr>
            <a:xfrm>
              <a:off x="7279439" y="0"/>
              <a:ext cx="1503300" cy="863400"/>
            </a:xfrm>
            <a:prstGeom prst="parallelogram">
              <a:avLst>
                <a:gd fmla="val 158024" name="adj"/>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 name="Google Shape;43;g6bf5cdfd4d_6_288"/>
            <p:cNvSpPr/>
            <p:nvPr/>
          </p:nvSpPr>
          <p:spPr>
            <a:xfrm>
              <a:off x="6917201" y="0"/>
              <a:ext cx="1503300" cy="863400"/>
            </a:xfrm>
            <a:prstGeom prst="parallelogram">
              <a:avLst>
                <a:gd fmla="val 158024" name="adj"/>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4" name="Google Shape;44;g6bf5cdfd4d_6_288"/>
          <p:cNvGrpSpPr/>
          <p:nvPr/>
        </p:nvGrpSpPr>
        <p:grpSpPr>
          <a:xfrm>
            <a:off x="265762" y="3"/>
            <a:ext cx="3727293" cy="1444382"/>
            <a:chOff x="6917201" y="0"/>
            <a:chExt cx="2227777" cy="863400"/>
          </a:xfrm>
        </p:grpSpPr>
        <p:sp>
          <p:nvSpPr>
            <p:cNvPr id="45" name="Google Shape;45;g6bf5cdfd4d_6_288"/>
            <p:cNvSpPr/>
            <p:nvPr/>
          </p:nvSpPr>
          <p:spPr>
            <a:xfrm>
              <a:off x="7641677" y="0"/>
              <a:ext cx="1503300" cy="863400"/>
            </a:xfrm>
            <a:prstGeom prst="parallelogram">
              <a:avLst>
                <a:gd fmla="val 158024" name="adj"/>
              </a:avLst>
            </a:pr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 name="Google Shape;46;g6bf5cdfd4d_6_288"/>
            <p:cNvSpPr/>
            <p:nvPr/>
          </p:nvSpPr>
          <p:spPr>
            <a:xfrm>
              <a:off x="7279439" y="0"/>
              <a:ext cx="1503300" cy="863400"/>
            </a:xfrm>
            <a:prstGeom prst="parallelogram">
              <a:avLst>
                <a:gd fmla="val 158024" name="adj"/>
              </a:avLst>
            </a:pr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 name="Google Shape;47;g6bf5cdfd4d_6_288"/>
            <p:cNvSpPr/>
            <p:nvPr/>
          </p:nvSpPr>
          <p:spPr>
            <a:xfrm>
              <a:off x="6917201" y="0"/>
              <a:ext cx="1503300" cy="863400"/>
            </a:xfrm>
            <a:prstGeom prst="parallelogram">
              <a:avLst>
                <a:gd fmla="val 158024" name="adj"/>
              </a:avLst>
            </a:pr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8" name="Google Shape;48;g6bf5cdfd4d_6_288"/>
          <p:cNvSpPr txBox="1"/>
          <p:nvPr>
            <p:ph type="title"/>
          </p:nvPr>
        </p:nvSpPr>
        <p:spPr>
          <a:xfrm>
            <a:off x="2518245" y="2328133"/>
            <a:ext cx="7170000" cy="2194800"/>
          </a:xfrm>
          <a:prstGeom prst="rect">
            <a:avLst/>
          </a:prstGeom>
        </p:spPr>
        <p:txBody>
          <a:bodyPr anchorCtr="0" anchor="ctr" bIns="121900" lIns="121900" spcFirstLastPara="1" rIns="121900" wrap="square" tIns="121900">
            <a:noAutofit/>
          </a:bodyPr>
          <a:lstStyle>
            <a:lvl1pPr lvl="0" algn="ctr">
              <a:spcBef>
                <a:spcPts val="0"/>
              </a:spcBef>
              <a:spcAft>
                <a:spcPts val="0"/>
              </a:spcAft>
              <a:buClr>
                <a:schemeClr val="dk2"/>
              </a:buClr>
              <a:buSzPts val="4300"/>
              <a:buNone/>
              <a:defRPr sz="4300">
                <a:solidFill>
                  <a:schemeClr val="dk2"/>
                </a:solidFill>
              </a:defRPr>
            </a:lvl1pPr>
            <a:lvl2pPr lvl="1" algn="ctr">
              <a:spcBef>
                <a:spcPts val="0"/>
              </a:spcBef>
              <a:spcAft>
                <a:spcPts val="0"/>
              </a:spcAft>
              <a:buClr>
                <a:schemeClr val="dk2"/>
              </a:buClr>
              <a:buSzPts val="4300"/>
              <a:buNone/>
              <a:defRPr sz="4300">
                <a:solidFill>
                  <a:schemeClr val="dk2"/>
                </a:solidFill>
              </a:defRPr>
            </a:lvl2pPr>
            <a:lvl3pPr lvl="2" algn="ctr">
              <a:spcBef>
                <a:spcPts val="0"/>
              </a:spcBef>
              <a:spcAft>
                <a:spcPts val="0"/>
              </a:spcAft>
              <a:buClr>
                <a:schemeClr val="dk2"/>
              </a:buClr>
              <a:buSzPts val="4300"/>
              <a:buNone/>
              <a:defRPr sz="4300">
                <a:solidFill>
                  <a:schemeClr val="dk2"/>
                </a:solidFill>
              </a:defRPr>
            </a:lvl3pPr>
            <a:lvl4pPr lvl="3" algn="ctr">
              <a:spcBef>
                <a:spcPts val="0"/>
              </a:spcBef>
              <a:spcAft>
                <a:spcPts val="0"/>
              </a:spcAft>
              <a:buClr>
                <a:schemeClr val="dk2"/>
              </a:buClr>
              <a:buSzPts val="4300"/>
              <a:buNone/>
              <a:defRPr sz="4300">
                <a:solidFill>
                  <a:schemeClr val="dk2"/>
                </a:solidFill>
              </a:defRPr>
            </a:lvl4pPr>
            <a:lvl5pPr lvl="4" algn="ctr">
              <a:spcBef>
                <a:spcPts val="0"/>
              </a:spcBef>
              <a:spcAft>
                <a:spcPts val="0"/>
              </a:spcAft>
              <a:buClr>
                <a:schemeClr val="dk2"/>
              </a:buClr>
              <a:buSzPts val="4300"/>
              <a:buNone/>
              <a:defRPr sz="4300">
                <a:solidFill>
                  <a:schemeClr val="dk2"/>
                </a:solidFill>
              </a:defRPr>
            </a:lvl5pPr>
            <a:lvl6pPr lvl="5" algn="ctr">
              <a:spcBef>
                <a:spcPts val="0"/>
              </a:spcBef>
              <a:spcAft>
                <a:spcPts val="0"/>
              </a:spcAft>
              <a:buClr>
                <a:schemeClr val="dk2"/>
              </a:buClr>
              <a:buSzPts val="4300"/>
              <a:buNone/>
              <a:defRPr sz="4300">
                <a:solidFill>
                  <a:schemeClr val="dk2"/>
                </a:solidFill>
              </a:defRPr>
            </a:lvl6pPr>
            <a:lvl7pPr lvl="6" algn="ctr">
              <a:spcBef>
                <a:spcPts val="0"/>
              </a:spcBef>
              <a:spcAft>
                <a:spcPts val="0"/>
              </a:spcAft>
              <a:buClr>
                <a:schemeClr val="dk2"/>
              </a:buClr>
              <a:buSzPts val="4300"/>
              <a:buNone/>
              <a:defRPr sz="4300">
                <a:solidFill>
                  <a:schemeClr val="dk2"/>
                </a:solidFill>
              </a:defRPr>
            </a:lvl7pPr>
            <a:lvl8pPr lvl="7" algn="ctr">
              <a:spcBef>
                <a:spcPts val="0"/>
              </a:spcBef>
              <a:spcAft>
                <a:spcPts val="0"/>
              </a:spcAft>
              <a:buClr>
                <a:schemeClr val="dk2"/>
              </a:buClr>
              <a:buSzPts val="4300"/>
              <a:buNone/>
              <a:defRPr sz="4300">
                <a:solidFill>
                  <a:schemeClr val="dk2"/>
                </a:solidFill>
              </a:defRPr>
            </a:lvl8pPr>
            <a:lvl9pPr lvl="8" algn="ctr">
              <a:spcBef>
                <a:spcPts val="0"/>
              </a:spcBef>
              <a:spcAft>
                <a:spcPts val="0"/>
              </a:spcAft>
              <a:buClr>
                <a:schemeClr val="dk2"/>
              </a:buClr>
              <a:buSzPts val="4300"/>
              <a:buNone/>
              <a:defRPr sz="4300">
                <a:solidFill>
                  <a:schemeClr val="dk2"/>
                </a:solidFill>
              </a:defRPr>
            </a:lvl9pPr>
          </a:lstStyle>
          <a:p/>
        </p:txBody>
      </p:sp>
      <p:sp>
        <p:nvSpPr>
          <p:cNvPr id="49" name="Google Shape;49;g6bf5cdfd4d_6_288"/>
          <p:cNvSpPr txBox="1"/>
          <p:nvPr>
            <p:ph idx="12" type="sldNum"/>
          </p:nvPr>
        </p:nvSpPr>
        <p:spPr>
          <a:xfrm>
            <a:off x="11187645" y="6058224"/>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bg>
      <p:bgPr>
        <a:solidFill>
          <a:schemeClr val="dk2"/>
        </a:solidFill>
      </p:bgPr>
    </p:bg>
    <p:spTree>
      <p:nvGrpSpPr>
        <p:cNvPr id="50" name="Shape 50"/>
        <p:cNvGrpSpPr/>
        <p:nvPr/>
      </p:nvGrpSpPr>
      <p:grpSpPr>
        <a:xfrm>
          <a:off x="0" y="0"/>
          <a:ext cx="0" cy="0"/>
          <a:chOff x="0" y="0"/>
          <a:chExt cx="0" cy="0"/>
        </a:xfrm>
      </p:grpSpPr>
      <p:sp>
        <p:nvSpPr>
          <p:cNvPr id="51" name="Google Shape;51;g6bf5cdfd4d_6_300"/>
          <p:cNvSpPr/>
          <p:nvPr/>
        </p:nvSpPr>
        <p:spPr>
          <a:xfrm flipH="1">
            <a:off x="4776900" y="2067600"/>
            <a:ext cx="7415100" cy="4790400"/>
          </a:xfrm>
          <a:prstGeom prst="rtTriangle">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 name="Google Shape;52;g6bf5cdfd4d_6_300"/>
          <p:cNvSpPr/>
          <p:nvPr/>
        </p:nvSpPr>
        <p:spPr>
          <a:xfrm>
            <a:off x="41" y="3766000"/>
            <a:ext cx="9827100" cy="3092100"/>
          </a:xfrm>
          <a:prstGeom prst="rtTriangle">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 name="Google Shape;53;g6bf5cdfd4d_6_300"/>
          <p:cNvSpPr/>
          <p:nvPr/>
        </p:nvSpPr>
        <p:spPr>
          <a:xfrm>
            <a:off x="270967" y="275000"/>
            <a:ext cx="11649900" cy="63081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 name="Google Shape;54;g6bf5cdfd4d_6_300"/>
          <p:cNvSpPr txBox="1"/>
          <p:nvPr>
            <p:ph type="title"/>
          </p:nvPr>
        </p:nvSpPr>
        <p:spPr>
          <a:xfrm>
            <a:off x="1092200" y="1127467"/>
            <a:ext cx="10007700" cy="1272900"/>
          </a:xfrm>
          <a:prstGeom prst="rect">
            <a:avLst/>
          </a:prstGeom>
        </p:spPr>
        <p:txBody>
          <a:bodyPr anchorCtr="0" anchor="t" bIns="121900" lIns="121900" spcFirstLastPara="1" rIns="121900" wrap="square" tIns="12190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55" name="Google Shape;55;g6bf5cdfd4d_6_300"/>
          <p:cNvSpPr txBox="1"/>
          <p:nvPr>
            <p:ph idx="1" type="body"/>
          </p:nvPr>
        </p:nvSpPr>
        <p:spPr>
          <a:xfrm>
            <a:off x="1092200" y="2654300"/>
            <a:ext cx="10007700" cy="3264000"/>
          </a:xfrm>
          <a:prstGeom prst="rect">
            <a:avLst/>
          </a:prstGeom>
        </p:spPr>
        <p:txBody>
          <a:bodyPr anchorCtr="0" anchor="t" bIns="121900" lIns="121900" spcFirstLastPara="1" rIns="121900" wrap="square" tIns="121900">
            <a:noAutofit/>
          </a:bodyPr>
          <a:lstStyle>
            <a:lvl1pPr indent="-336550" lvl="0" marL="457200">
              <a:spcBef>
                <a:spcPts val="0"/>
              </a:spcBef>
              <a:spcAft>
                <a:spcPts val="0"/>
              </a:spcAft>
              <a:buSzPts val="1700"/>
              <a:buChar char="●"/>
              <a:defRPr/>
            </a:lvl1pPr>
            <a:lvl2pPr indent="-323850" lvl="1" marL="914400">
              <a:spcBef>
                <a:spcPts val="2100"/>
              </a:spcBef>
              <a:spcAft>
                <a:spcPts val="0"/>
              </a:spcAft>
              <a:buSzPts val="1500"/>
              <a:buChar char="○"/>
              <a:defRPr/>
            </a:lvl2pPr>
            <a:lvl3pPr indent="-323850" lvl="2" marL="1371600">
              <a:spcBef>
                <a:spcPts val="2100"/>
              </a:spcBef>
              <a:spcAft>
                <a:spcPts val="0"/>
              </a:spcAft>
              <a:buSzPts val="1500"/>
              <a:buChar char="■"/>
              <a:defRPr/>
            </a:lvl3pPr>
            <a:lvl4pPr indent="-323850" lvl="3" marL="1828800">
              <a:spcBef>
                <a:spcPts val="2100"/>
              </a:spcBef>
              <a:spcAft>
                <a:spcPts val="0"/>
              </a:spcAft>
              <a:buSzPts val="1500"/>
              <a:buChar char="●"/>
              <a:defRPr/>
            </a:lvl4pPr>
            <a:lvl5pPr indent="-323850" lvl="4" marL="2286000">
              <a:spcBef>
                <a:spcPts val="2100"/>
              </a:spcBef>
              <a:spcAft>
                <a:spcPts val="0"/>
              </a:spcAft>
              <a:buSzPts val="1500"/>
              <a:buChar char="○"/>
              <a:defRPr/>
            </a:lvl5pPr>
            <a:lvl6pPr indent="-323850" lvl="5" marL="2743200">
              <a:spcBef>
                <a:spcPts val="2100"/>
              </a:spcBef>
              <a:spcAft>
                <a:spcPts val="0"/>
              </a:spcAft>
              <a:buSzPts val="1500"/>
              <a:buChar char="■"/>
              <a:defRPr/>
            </a:lvl6pPr>
            <a:lvl7pPr indent="-323850" lvl="6" marL="3200400">
              <a:spcBef>
                <a:spcPts val="2100"/>
              </a:spcBef>
              <a:spcAft>
                <a:spcPts val="0"/>
              </a:spcAft>
              <a:buSzPts val="1500"/>
              <a:buChar char="●"/>
              <a:defRPr/>
            </a:lvl7pPr>
            <a:lvl8pPr indent="-323850" lvl="7" marL="3657600">
              <a:spcBef>
                <a:spcPts val="2100"/>
              </a:spcBef>
              <a:spcAft>
                <a:spcPts val="0"/>
              </a:spcAft>
              <a:buSzPts val="1500"/>
              <a:buChar char="○"/>
              <a:defRPr/>
            </a:lvl8pPr>
            <a:lvl9pPr indent="-323850" lvl="8" marL="4114800">
              <a:spcBef>
                <a:spcPts val="2100"/>
              </a:spcBef>
              <a:spcAft>
                <a:spcPts val="2100"/>
              </a:spcAft>
              <a:buSzPts val="1500"/>
              <a:buChar char="■"/>
              <a:defRPr/>
            </a:lvl9pPr>
          </a:lstStyle>
          <a:p/>
        </p:txBody>
      </p:sp>
      <p:sp>
        <p:nvSpPr>
          <p:cNvPr id="56" name="Google Shape;56;g6bf5cdfd4d_6_300"/>
          <p:cNvSpPr txBox="1"/>
          <p:nvPr>
            <p:ph idx="12" type="sldNum"/>
          </p:nvPr>
        </p:nvSpPr>
        <p:spPr>
          <a:xfrm>
            <a:off x="11187645" y="6058224"/>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bg>
      <p:bgPr>
        <a:solidFill>
          <a:schemeClr val="dk2"/>
        </a:solidFill>
      </p:bgPr>
    </p:bg>
    <p:spTree>
      <p:nvGrpSpPr>
        <p:cNvPr id="57" name="Shape 57"/>
        <p:cNvGrpSpPr/>
        <p:nvPr/>
      </p:nvGrpSpPr>
      <p:grpSpPr>
        <a:xfrm>
          <a:off x="0" y="0"/>
          <a:ext cx="0" cy="0"/>
          <a:chOff x="0" y="0"/>
          <a:chExt cx="0" cy="0"/>
        </a:xfrm>
      </p:grpSpPr>
      <p:sp>
        <p:nvSpPr>
          <p:cNvPr id="58" name="Google Shape;58;g6bf5cdfd4d_6_307"/>
          <p:cNvSpPr/>
          <p:nvPr/>
        </p:nvSpPr>
        <p:spPr>
          <a:xfrm flipH="1">
            <a:off x="4776900" y="2067600"/>
            <a:ext cx="7415100" cy="4790400"/>
          </a:xfrm>
          <a:prstGeom prst="rtTriangle">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 name="Google Shape;59;g6bf5cdfd4d_6_307"/>
          <p:cNvSpPr/>
          <p:nvPr/>
        </p:nvSpPr>
        <p:spPr>
          <a:xfrm>
            <a:off x="41" y="3766000"/>
            <a:ext cx="9827100" cy="3092100"/>
          </a:xfrm>
          <a:prstGeom prst="rtTriangle">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 name="Google Shape;60;g6bf5cdfd4d_6_307"/>
          <p:cNvSpPr/>
          <p:nvPr/>
        </p:nvSpPr>
        <p:spPr>
          <a:xfrm>
            <a:off x="270967" y="275000"/>
            <a:ext cx="11649900" cy="63081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 name="Google Shape;61;g6bf5cdfd4d_6_307"/>
          <p:cNvSpPr txBox="1"/>
          <p:nvPr>
            <p:ph type="title"/>
          </p:nvPr>
        </p:nvSpPr>
        <p:spPr>
          <a:xfrm>
            <a:off x="1092200" y="1127467"/>
            <a:ext cx="10007700" cy="1272900"/>
          </a:xfrm>
          <a:prstGeom prst="rect">
            <a:avLst/>
          </a:prstGeom>
        </p:spPr>
        <p:txBody>
          <a:bodyPr anchorCtr="0" anchor="t" bIns="121900" lIns="121900" spcFirstLastPara="1" rIns="121900" wrap="square" tIns="12190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62" name="Google Shape;62;g6bf5cdfd4d_6_307"/>
          <p:cNvSpPr txBox="1"/>
          <p:nvPr>
            <p:ph idx="1" type="body"/>
          </p:nvPr>
        </p:nvSpPr>
        <p:spPr>
          <a:xfrm>
            <a:off x="1092200" y="2654300"/>
            <a:ext cx="4914900" cy="3264000"/>
          </a:xfrm>
          <a:prstGeom prst="rect">
            <a:avLst/>
          </a:prstGeom>
        </p:spPr>
        <p:txBody>
          <a:bodyPr anchorCtr="0" anchor="t" bIns="121900" lIns="121900" spcFirstLastPara="1" rIns="121900" wrap="square" tIns="121900">
            <a:noAutofit/>
          </a:bodyPr>
          <a:lstStyle>
            <a:lvl1pPr indent="-336550" lvl="0" marL="457200">
              <a:spcBef>
                <a:spcPts val="0"/>
              </a:spcBef>
              <a:spcAft>
                <a:spcPts val="0"/>
              </a:spcAft>
              <a:buSzPts val="1700"/>
              <a:buChar char="●"/>
              <a:defRPr/>
            </a:lvl1pPr>
            <a:lvl2pPr indent="-323850" lvl="1" marL="914400">
              <a:spcBef>
                <a:spcPts val="2100"/>
              </a:spcBef>
              <a:spcAft>
                <a:spcPts val="0"/>
              </a:spcAft>
              <a:buSzPts val="1500"/>
              <a:buChar char="○"/>
              <a:defRPr/>
            </a:lvl2pPr>
            <a:lvl3pPr indent="-323850" lvl="2" marL="1371600">
              <a:spcBef>
                <a:spcPts val="2100"/>
              </a:spcBef>
              <a:spcAft>
                <a:spcPts val="0"/>
              </a:spcAft>
              <a:buSzPts val="1500"/>
              <a:buChar char="■"/>
              <a:defRPr/>
            </a:lvl3pPr>
            <a:lvl4pPr indent="-323850" lvl="3" marL="1828800">
              <a:spcBef>
                <a:spcPts val="2100"/>
              </a:spcBef>
              <a:spcAft>
                <a:spcPts val="0"/>
              </a:spcAft>
              <a:buSzPts val="1500"/>
              <a:buChar char="●"/>
              <a:defRPr/>
            </a:lvl4pPr>
            <a:lvl5pPr indent="-323850" lvl="4" marL="2286000">
              <a:spcBef>
                <a:spcPts val="2100"/>
              </a:spcBef>
              <a:spcAft>
                <a:spcPts val="0"/>
              </a:spcAft>
              <a:buSzPts val="1500"/>
              <a:buChar char="○"/>
              <a:defRPr/>
            </a:lvl5pPr>
            <a:lvl6pPr indent="-323850" lvl="5" marL="2743200">
              <a:spcBef>
                <a:spcPts val="2100"/>
              </a:spcBef>
              <a:spcAft>
                <a:spcPts val="0"/>
              </a:spcAft>
              <a:buSzPts val="1500"/>
              <a:buChar char="■"/>
              <a:defRPr/>
            </a:lvl6pPr>
            <a:lvl7pPr indent="-323850" lvl="6" marL="3200400">
              <a:spcBef>
                <a:spcPts val="2100"/>
              </a:spcBef>
              <a:spcAft>
                <a:spcPts val="0"/>
              </a:spcAft>
              <a:buSzPts val="1500"/>
              <a:buChar char="●"/>
              <a:defRPr/>
            </a:lvl7pPr>
            <a:lvl8pPr indent="-323850" lvl="7" marL="3657600">
              <a:spcBef>
                <a:spcPts val="2100"/>
              </a:spcBef>
              <a:spcAft>
                <a:spcPts val="0"/>
              </a:spcAft>
              <a:buSzPts val="1500"/>
              <a:buChar char="○"/>
              <a:defRPr/>
            </a:lvl8pPr>
            <a:lvl9pPr indent="-323850" lvl="8" marL="4114800">
              <a:spcBef>
                <a:spcPts val="2100"/>
              </a:spcBef>
              <a:spcAft>
                <a:spcPts val="2100"/>
              </a:spcAft>
              <a:buSzPts val="1500"/>
              <a:buChar char="■"/>
              <a:defRPr/>
            </a:lvl9pPr>
          </a:lstStyle>
          <a:p/>
        </p:txBody>
      </p:sp>
      <p:sp>
        <p:nvSpPr>
          <p:cNvPr id="63" name="Google Shape;63;g6bf5cdfd4d_6_307"/>
          <p:cNvSpPr txBox="1"/>
          <p:nvPr>
            <p:ph idx="2" type="body"/>
          </p:nvPr>
        </p:nvSpPr>
        <p:spPr>
          <a:xfrm>
            <a:off x="6184900" y="2654300"/>
            <a:ext cx="4914900" cy="3264000"/>
          </a:xfrm>
          <a:prstGeom prst="rect">
            <a:avLst/>
          </a:prstGeom>
        </p:spPr>
        <p:txBody>
          <a:bodyPr anchorCtr="0" anchor="t" bIns="121900" lIns="121900" spcFirstLastPara="1" rIns="121900" wrap="square" tIns="121900">
            <a:noAutofit/>
          </a:bodyPr>
          <a:lstStyle>
            <a:lvl1pPr indent="-336550" lvl="0" marL="457200">
              <a:spcBef>
                <a:spcPts val="0"/>
              </a:spcBef>
              <a:spcAft>
                <a:spcPts val="0"/>
              </a:spcAft>
              <a:buSzPts val="1700"/>
              <a:buChar char="●"/>
              <a:defRPr/>
            </a:lvl1pPr>
            <a:lvl2pPr indent="-323850" lvl="1" marL="914400">
              <a:spcBef>
                <a:spcPts val="2100"/>
              </a:spcBef>
              <a:spcAft>
                <a:spcPts val="0"/>
              </a:spcAft>
              <a:buSzPts val="1500"/>
              <a:buChar char="○"/>
              <a:defRPr/>
            </a:lvl2pPr>
            <a:lvl3pPr indent="-323850" lvl="2" marL="1371600">
              <a:spcBef>
                <a:spcPts val="2100"/>
              </a:spcBef>
              <a:spcAft>
                <a:spcPts val="0"/>
              </a:spcAft>
              <a:buSzPts val="1500"/>
              <a:buChar char="■"/>
              <a:defRPr/>
            </a:lvl3pPr>
            <a:lvl4pPr indent="-323850" lvl="3" marL="1828800">
              <a:spcBef>
                <a:spcPts val="2100"/>
              </a:spcBef>
              <a:spcAft>
                <a:spcPts val="0"/>
              </a:spcAft>
              <a:buSzPts val="1500"/>
              <a:buChar char="●"/>
              <a:defRPr/>
            </a:lvl4pPr>
            <a:lvl5pPr indent="-323850" lvl="4" marL="2286000">
              <a:spcBef>
                <a:spcPts val="2100"/>
              </a:spcBef>
              <a:spcAft>
                <a:spcPts val="0"/>
              </a:spcAft>
              <a:buSzPts val="1500"/>
              <a:buChar char="○"/>
              <a:defRPr/>
            </a:lvl5pPr>
            <a:lvl6pPr indent="-323850" lvl="5" marL="2743200">
              <a:spcBef>
                <a:spcPts val="2100"/>
              </a:spcBef>
              <a:spcAft>
                <a:spcPts val="0"/>
              </a:spcAft>
              <a:buSzPts val="1500"/>
              <a:buChar char="■"/>
              <a:defRPr/>
            </a:lvl6pPr>
            <a:lvl7pPr indent="-323850" lvl="6" marL="3200400">
              <a:spcBef>
                <a:spcPts val="2100"/>
              </a:spcBef>
              <a:spcAft>
                <a:spcPts val="0"/>
              </a:spcAft>
              <a:buSzPts val="1500"/>
              <a:buChar char="●"/>
              <a:defRPr/>
            </a:lvl7pPr>
            <a:lvl8pPr indent="-323850" lvl="7" marL="3657600">
              <a:spcBef>
                <a:spcPts val="2100"/>
              </a:spcBef>
              <a:spcAft>
                <a:spcPts val="0"/>
              </a:spcAft>
              <a:buSzPts val="1500"/>
              <a:buChar char="○"/>
              <a:defRPr/>
            </a:lvl8pPr>
            <a:lvl9pPr indent="-323850" lvl="8" marL="4114800">
              <a:spcBef>
                <a:spcPts val="2100"/>
              </a:spcBef>
              <a:spcAft>
                <a:spcPts val="2100"/>
              </a:spcAft>
              <a:buSzPts val="1500"/>
              <a:buChar char="■"/>
              <a:defRPr/>
            </a:lvl9pPr>
          </a:lstStyle>
          <a:p/>
        </p:txBody>
      </p:sp>
      <p:sp>
        <p:nvSpPr>
          <p:cNvPr id="64" name="Google Shape;64;g6bf5cdfd4d_6_307"/>
          <p:cNvSpPr txBox="1"/>
          <p:nvPr>
            <p:ph idx="12" type="sldNum"/>
          </p:nvPr>
        </p:nvSpPr>
        <p:spPr>
          <a:xfrm>
            <a:off x="11187645" y="6058224"/>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bg>
      <p:bgPr>
        <a:solidFill>
          <a:schemeClr val="dk2"/>
        </a:solidFill>
      </p:bgPr>
    </p:bg>
    <p:spTree>
      <p:nvGrpSpPr>
        <p:cNvPr id="65" name="Shape 65"/>
        <p:cNvGrpSpPr/>
        <p:nvPr/>
      </p:nvGrpSpPr>
      <p:grpSpPr>
        <a:xfrm>
          <a:off x="0" y="0"/>
          <a:ext cx="0" cy="0"/>
          <a:chOff x="0" y="0"/>
          <a:chExt cx="0" cy="0"/>
        </a:xfrm>
      </p:grpSpPr>
      <p:sp>
        <p:nvSpPr>
          <p:cNvPr id="66" name="Google Shape;66;g6bf5cdfd4d_6_315"/>
          <p:cNvSpPr/>
          <p:nvPr/>
        </p:nvSpPr>
        <p:spPr>
          <a:xfrm flipH="1">
            <a:off x="4776900" y="2067600"/>
            <a:ext cx="7415100" cy="4790400"/>
          </a:xfrm>
          <a:prstGeom prst="rtTriangle">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 name="Google Shape;67;g6bf5cdfd4d_6_315"/>
          <p:cNvSpPr/>
          <p:nvPr/>
        </p:nvSpPr>
        <p:spPr>
          <a:xfrm>
            <a:off x="41" y="3766000"/>
            <a:ext cx="9827100" cy="3092100"/>
          </a:xfrm>
          <a:prstGeom prst="rtTriangle">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 name="Google Shape;68;g6bf5cdfd4d_6_315"/>
          <p:cNvSpPr/>
          <p:nvPr/>
        </p:nvSpPr>
        <p:spPr>
          <a:xfrm>
            <a:off x="270967" y="275000"/>
            <a:ext cx="11649900" cy="63081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 name="Google Shape;69;g6bf5cdfd4d_6_315"/>
          <p:cNvSpPr txBox="1"/>
          <p:nvPr>
            <p:ph type="title"/>
          </p:nvPr>
        </p:nvSpPr>
        <p:spPr>
          <a:xfrm>
            <a:off x="1092200" y="1127467"/>
            <a:ext cx="10007700" cy="1272900"/>
          </a:xfrm>
          <a:prstGeom prst="rect">
            <a:avLst/>
          </a:prstGeom>
        </p:spPr>
        <p:txBody>
          <a:bodyPr anchorCtr="0" anchor="t" bIns="121900" lIns="121900" spcFirstLastPara="1" rIns="121900" wrap="square" tIns="12190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70" name="Google Shape;70;g6bf5cdfd4d_6_315"/>
          <p:cNvSpPr txBox="1"/>
          <p:nvPr>
            <p:ph idx="12" type="sldNum"/>
          </p:nvPr>
        </p:nvSpPr>
        <p:spPr>
          <a:xfrm>
            <a:off x="11187645" y="6058224"/>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bg>
      <p:bgPr>
        <a:solidFill>
          <a:schemeClr val="accent3"/>
        </a:solidFill>
      </p:bgPr>
    </p:bg>
    <p:spTree>
      <p:nvGrpSpPr>
        <p:cNvPr id="71" name="Shape 71"/>
        <p:cNvGrpSpPr/>
        <p:nvPr/>
      </p:nvGrpSpPr>
      <p:grpSpPr>
        <a:xfrm>
          <a:off x="0" y="0"/>
          <a:ext cx="0" cy="0"/>
          <a:chOff x="0" y="0"/>
          <a:chExt cx="0" cy="0"/>
        </a:xfrm>
      </p:grpSpPr>
      <p:sp>
        <p:nvSpPr>
          <p:cNvPr id="72" name="Google Shape;72;g6bf5cdfd4d_6_321"/>
          <p:cNvSpPr/>
          <p:nvPr/>
        </p:nvSpPr>
        <p:spPr>
          <a:xfrm flipH="1">
            <a:off x="4776900" y="2067600"/>
            <a:ext cx="7415100" cy="4790400"/>
          </a:xfrm>
          <a:prstGeom prst="rtTriangle">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 name="Google Shape;73;g6bf5cdfd4d_6_321"/>
          <p:cNvSpPr/>
          <p:nvPr/>
        </p:nvSpPr>
        <p:spPr>
          <a:xfrm>
            <a:off x="41" y="3766000"/>
            <a:ext cx="9827100" cy="3092100"/>
          </a:xfrm>
          <a:prstGeom prst="rtTriangle">
            <a:avLst/>
          </a:pr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 name="Google Shape;74;g6bf5cdfd4d_6_321"/>
          <p:cNvSpPr/>
          <p:nvPr/>
        </p:nvSpPr>
        <p:spPr>
          <a:xfrm>
            <a:off x="270967" y="275000"/>
            <a:ext cx="11649900" cy="63081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 name="Google Shape;75;g6bf5cdfd4d_6_321"/>
          <p:cNvSpPr txBox="1"/>
          <p:nvPr>
            <p:ph type="title"/>
          </p:nvPr>
        </p:nvSpPr>
        <p:spPr>
          <a:xfrm>
            <a:off x="1092200" y="1127467"/>
            <a:ext cx="4945500" cy="1844100"/>
          </a:xfrm>
          <a:prstGeom prst="rect">
            <a:avLst/>
          </a:prstGeom>
        </p:spPr>
        <p:txBody>
          <a:bodyPr anchorCtr="0" anchor="t" bIns="121900" lIns="121900" spcFirstLastPara="1" rIns="121900" wrap="square" tIns="12190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76" name="Google Shape;76;g6bf5cdfd4d_6_321"/>
          <p:cNvSpPr txBox="1"/>
          <p:nvPr>
            <p:ph idx="1" type="body"/>
          </p:nvPr>
        </p:nvSpPr>
        <p:spPr>
          <a:xfrm>
            <a:off x="1107600" y="3092067"/>
            <a:ext cx="4945500" cy="2826300"/>
          </a:xfrm>
          <a:prstGeom prst="rect">
            <a:avLst/>
          </a:prstGeom>
        </p:spPr>
        <p:txBody>
          <a:bodyPr anchorCtr="0" anchor="t" bIns="121900" lIns="121900" spcFirstLastPara="1" rIns="121900" wrap="square" tIns="121900">
            <a:noAutofit/>
          </a:bodyPr>
          <a:lstStyle>
            <a:lvl1pPr indent="-336550" lvl="0" marL="457200">
              <a:spcBef>
                <a:spcPts val="0"/>
              </a:spcBef>
              <a:spcAft>
                <a:spcPts val="0"/>
              </a:spcAft>
              <a:buSzPts val="1700"/>
              <a:buChar char="●"/>
              <a:defRPr/>
            </a:lvl1pPr>
            <a:lvl2pPr indent="-323850" lvl="1" marL="914400">
              <a:spcBef>
                <a:spcPts val="2100"/>
              </a:spcBef>
              <a:spcAft>
                <a:spcPts val="0"/>
              </a:spcAft>
              <a:buSzPts val="1500"/>
              <a:buChar char="○"/>
              <a:defRPr/>
            </a:lvl2pPr>
            <a:lvl3pPr indent="-323850" lvl="2" marL="1371600">
              <a:spcBef>
                <a:spcPts val="2100"/>
              </a:spcBef>
              <a:spcAft>
                <a:spcPts val="0"/>
              </a:spcAft>
              <a:buSzPts val="1500"/>
              <a:buChar char="■"/>
              <a:defRPr/>
            </a:lvl3pPr>
            <a:lvl4pPr indent="-323850" lvl="3" marL="1828800">
              <a:spcBef>
                <a:spcPts val="2100"/>
              </a:spcBef>
              <a:spcAft>
                <a:spcPts val="0"/>
              </a:spcAft>
              <a:buSzPts val="1500"/>
              <a:buChar char="●"/>
              <a:defRPr/>
            </a:lvl4pPr>
            <a:lvl5pPr indent="-323850" lvl="4" marL="2286000">
              <a:spcBef>
                <a:spcPts val="2100"/>
              </a:spcBef>
              <a:spcAft>
                <a:spcPts val="0"/>
              </a:spcAft>
              <a:buSzPts val="1500"/>
              <a:buChar char="○"/>
              <a:defRPr/>
            </a:lvl5pPr>
            <a:lvl6pPr indent="-323850" lvl="5" marL="2743200">
              <a:spcBef>
                <a:spcPts val="2100"/>
              </a:spcBef>
              <a:spcAft>
                <a:spcPts val="0"/>
              </a:spcAft>
              <a:buSzPts val="1500"/>
              <a:buChar char="■"/>
              <a:defRPr/>
            </a:lvl6pPr>
            <a:lvl7pPr indent="-323850" lvl="6" marL="3200400">
              <a:spcBef>
                <a:spcPts val="2100"/>
              </a:spcBef>
              <a:spcAft>
                <a:spcPts val="0"/>
              </a:spcAft>
              <a:buSzPts val="1500"/>
              <a:buChar char="●"/>
              <a:defRPr/>
            </a:lvl7pPr>
            <a:lvl8pPr indent="-323850" lvl="7" marL="3657600">
              <a:spcBef>
                <a:spcPts val="2100"/>
              </a:spcBef>
              <a:spcAft>
                <a:spcPts val="0"/>
              </a:spcAft>
              <a:buSzPts val="1500"/>
              <a:buChar char="○"/>
              <a:defRPr/>
            </a:lvl8pPr>
            <a:lvl9pPr indent="-323850" lvl="8" marL="4114800">
              <a:spcBef>
                <a:spcPts val="2100"/>
              </a:spcBef>
              <a:spcAft>
                <a:spcPts val="2100"/>
              </a:spcAft>
              <a:buSzPts val="1500"/>
              <a:buChar char="■"/>
              <a:defRPr/>
            </a:lvl9pPr>
          </a:lstStyle>
          <a:p/>
        </p:txBody>
      </p:sp>
      <p:sp>
        <p:nvSpPr>
          <p:cNvPr id="77" name="Google Shape;77;g6bf5cdfd4d_6_321"/>
          <p:cNvSpPr txBox="1"/>
          <p:nvPr>
            <p:ph idx="12" type="sldNum"/>
          </p:nvPr>
        </p:nvSpPr>
        <p:spPr>
          <a:xfrm>
            <a:off x="11187645" y="6058224"/>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1"/>
        </a:solidFill>
      </p:bgPr>
    </p:bg>
    <p:spTree>
      <p:nvGrpSpPr>
        <p:cNvPr id="78" name="Shape 78"/>
        <p:cNvGrpSpPr/>
        <p:nvPr/>
      </p:nvGrpSpPr>
      <p:grpSpPr>
        <a:xfrm>
          <a:off x="0" y="0"/>
          <a:ext cx="0" cy="0"/>
          <a:chOff x="0" y="0"/>
          <a:chExt cx="0" cy="0"/>
        </a:xfrm>
      </p:grpSpPr>
      <p:sp>
        <p:nvSpPr>
          <p:cNvPr id="79" name="Google Shape;79;g6bf5cdfd4d_6_328"/>
          <p:cNvSpPr/>
          <p:nvPr/>
        </p:nvSpPr>
        <p:spPr>
          <a:xfrm>
            <a:off x="0" y="3764192"/>
            <a:ext cx="9825600" cy="3089100"/>
          </a:xfrm>
          <a:prstGeom prst="rtTriangle">
            <a:avLst/>
          </a:pr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0" name="Google Shape;80;g6bf5cdfd4d_6_328"/>
          <p:cNvSpPr/>
          <p:nvPr/>
        </p:nvSpPr>
        <p:spPr>
          <a:xfrm flipH="1">
            <a:off x="4777714" y="2072150"/>
            <a:ext cx="7413900" cy="4785900"/>
          </a:xfrm>
          <a:prstGeom prst="rtTriangle">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81" name="Google Shape;81;g6bf5cdfd4d_6_328"/>
          <p:cNvGrpSpPr/>
          <p:nvPr/>
        </p:nvGrpSpPr>
        <p:grpSpPr>
          <a:xfrm>
            <a:off x="341189" y="-11"/>
            <a:ext cx="3001758" cy="1391229"/>
            <a:chOff x="3961956" y="4383950"/>
            <a:chExt cx="1160548" cy="548700"/>
          </a:xfrm>
        </p:grpSpPr>
        <p:sp>
          <p:nvSpPr>
            <p:cNvPr id="82" name="Google Shape;82;g6bf5cdfd4d_6_328"/>
            <p:cNvSpPr/>
            <p:nvPr/>
          </p:nvSpPr>
          <p:spPr>
            <a:xfrm>
              <a:off x="4224904" y="4383950"/>
              <a:ext cx="897600" cy="548700"/>
            </a:xfrm>
            <a:prstGeom prst="parallelogram">
              <a:avLst>
                <a:gd fmla="val 153193" name="adj"/>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 name="Google Shape;83;g6bf5cdfd4d_6_328"/>
            <p:cNvSpPr/>
            <p:nvPr/>
          </p:nvSpPr>
          <p:spPr>
            <a:xfrm>
              <a:off x="4093430" y="4383950"/>
              <a:ext cx="897600" cy="548700"/>
            </a:xfrm>
            <a:prstGeom prst="parallelogram">
              <a:avLst>
                <a:gd fmla="val 153193" name="adj"/>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 name="Google Shape;84;g6bf5cdfd4d_6_328"/>
            <p:cNvSpPr/>
            <p:nvPr/>
          </p:nvSpPr>
          <p:spPr>
            <a:xfrm>
              <a:off x="3961956" y="4383950"/>
              <a:ext cx="897600" cy="548700"/>
            </a:xfrm>
            <a:prstGeom prst="parallelogram">
              <a:avLst>
                <a:gd fmla="val 153193" name="adj"/>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85" name="Google Shape;85;g6bf5cdfd4d_6_328"/>
          <p:cNvSpPr/>
          <p:nvPr/>
        </p:nvSpPr>
        <p:spPr>
          <a:xfrm>
            <a:off x="270967" y="275000"/>
            <a:ext cx="11649900" cy="63081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86" name="Google Shape;86;g6bf5cdfd4d_6_328"/>
          <p:cNvGrpSpPr/>
          <p:nvPr/>
        </p:nvGrpSpPr>
        <p:grpSpPr>
          <a:xfrm>
            <a:off x="46579" y="6029501"/>
            <a:ext cx="2124408" cy="822734"/>
            <a:chOff x="6917201" y="0"/>
            <a:chExt cx="2227777" cy="863400"/>
          </a:xfrm>
        </p:grpSpPr>
        <p:sp>
          <p:nvSpPr>
            <p:cNvPr id="87" name="Google Shape;87;g6bf5cdfd4d_6_328"/>
            <p:cNvSpPr/>
            <p:nvPr/>
          </p:nvSpPr>
          <p:spPr>
            <a:xfrm>
              <a:off x="7641677" y="0"/>
              <a:ext cx="1503300" cy="863400"/>
            </a:xfrm>
            <a:prstGeom prst="parallelogram">
              <a:avLst>
                <a:gd fmla="val 158024" name="adj"/>
              </a:avLst>
            </a:pr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 name="Google Shape;88;g6bf5cdfd4d_6_328"/>
            <p:cNvSpPr/>
            <p:nvPr/>
          </p:nvSpPr>
          <p:spPr>
            <a:xfrm>
              <a:off x="7279439" y="0"/>
              <a:ext cx="1503300" cy="863400"/>
            </a:xfrm>
            <a:prstGeom prst="parallelogram">
              <a:avLst>
                <a:gd fmla="val 158024" name="adj"/>
              </a:avLst>
            </a:pr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 name="Google Shape;89;g6bf5cdfd4d_6_328"/>
            <p:cNvSpPr/>
            <p:nvPr/>
          </p:nvSpPr>
          <p:spPr>
            <a:xfrm>
              <a:off x="6917201" y="0"/>
              <a:ext cx="1503300" cy="863400"/>
            </a:xfrm>
            <a:prstGeom prst="parallelogram">
              <a:avLst>
                <a:gd fmla="val 158024" name="adj"/>
              </a:avLst>
            </a:pr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0" name="Google Shape;90;g6bf5cdfd4d_6_328"/>
          <p:cNvGrpSpPr/>
          <p:nvPr/>
        </p:nvGrpSpPr>
        <p:grpSpPr>
          <a:xfrm>
            <a:off x="7848470" y="1657"/>
            <a:ext cx="4343273" cy="1681990"/>
            <a:chOff x="6917201" y="0"/>
            <a:chExt cx="2227777" cy="863400"/>
          </a:xfrm>
        </p:grpSpPr>
        <p:sp>
          <p:nvSpPr>
            <p:cNvPr id="91" name="Google Shape;91;g6bf5cdfd4d_6_328"/>
            <p:cNvSpPr/>
            <p:nvPr/>
          </p:nvSpPr>
          <p:spPr>
            <a:xfrm>
              <a:off x="7641677" y="0"/>
              <a:ext cx="1503300" cy="863400"/>
            </a:xfrm>
            <a:prstGeom prst="parallelogram">
              <a:avLst>
                <a:gd fmla="val 158024" name="adj"/>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 name="Google Shape;92;g6bf5cdfd4d_6_328"/>
            <p:cNvSpPr/>
            <p:nvPr/>
          </p:nvSpPr>
          <p:spPr>
            <a:xfrm>
              <a:off x="7279439" y="0"/>
              <a:ext cx="1503300" cy="863400"/>
            </a:xfrm>
            <a:prstGeom prst="parallelogram">
              <a:avLst>
                <a:gd fmla="val 158024" name="adj"/>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 name="Google Shape;93;g6bf5cdfd4d_6_328"/>
            <p:cNvSpPr/>
            <p:nvPr/>
          </p:nvSpPr>
          <p:spPr>
            <a:xfrm>
              <a:off x="6917201" y="0"/>
              <a:ext cx="1503300" cy="863400"/>
            </a:xfrm>
            <a:prstGeom prst="parallelogram">
              <a:avLst>
                <a:gd fmla="val 158024" name="adj"/>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4" name="Google Shape;94;g6bf5cdfd4d_6_328"/>
          <p:cNvSpPr txBox="1"/>
          <p:nvPr>
            <p:ph type="title"/>
          </p:nvPr>
        </p:nvSpPr>
        <p:spPr>
          <a:xfrm>
            <a:off x="1858572" y="1734861"/>
            <a:ext cx="8489100" cy="3385500"/>
          </a:xfrm>
          <a:prstGeom prst="rect">
            <a:avLst/>
          </a:prstGeom>
        </p:spPr>
        <p:txBody>
          <a:bodyPr anchorCtr="0" anchor="ctr" bIns="121900" lIns="121900" spcFirstLastPara="1" rIns="121900" wrap="square" tIns="121900">
            <a:noAutofit/>
          </a:bodyPr>
          <a:lstStyle>
            <a:lvl1pPr lvl="0" algn="ctr">
              <a:spcBef>
                <a:spcPts val="0"/>
              </a:spcBef>
              <a:spcAft>
                <a:spcPts val="0"/>
              </a:spcAft>
              <a:buSzPts val="4300"/>
              <a:buNone/>
              <a:defRPr sz="4300"/>
            </a:lvl1pPr>
            <a:lvl2pPr lvl="1" algn="ctr">
              <a:spcBef>
                <a:spcPts val="0"/>
              </a:spcBef>
              <a:spcAft>
                <a:spcPts val="0"/>
              </a:spcAft>
              <a:buSzPts val="4300"/>
              <a:buNone/>
              <a:defRPr sz="4300"/>
            </a:lvl2pPr>
            <a:lvl3pPr lvl="2" algn="ctr">
              <a:spcBef>
                <a:spcPts val="0"/>
              </a:spcBef>
              <a:spcAft>
                <a:spcPts val="0"/>
              </a:spcAft>
              <a:buSzPts val="4300"/>
              <a:buNone/>
              <a:defRPr sz="4300"/>
            </a:lvl3pPr>
            <a:lvl4pPr lvl="3" algn="ctr">
              <a:spcBef>
                <a:spcPts val="0"/>
              </a:spcBef>
              <a:spcAft>
                <a:spcPts val="0"/>
              </a:spcAft>
              <a:buSzPts val="4300"/>
              <a:buNone/>
              <a:defRPr sz="4300"/>
            </a:lvl4pPr>
            <a:lvl5pPr lvl="4" algn="ctr">
              <a:spcBef>
                <a:spcPts val="0"/>
              </a:spcBef>
              <a:spcAft>
                <a:spcPts val="0"/>
              </a:spcAft>
              <a:buSzPts val="4300"/>
              <a:buNone/>
              <a:defRPr sz="4300"/>
            </a:lvl5pPr>
            <a:lvl6pPr lvl="5" algn="ctr">
              <a:spcBef>
                <a:spcPts val="0"/>
              </a:spcBef>
              <a:spcAft>
                <a:spcPts val="0"/>
              </a:spcAft>
              <a:buSzPts val="4300"/>
              <a:buNone/>
              <a:defRPr sz="4300"/>
            </a:lvl6pPr>
            <a:lvl7pPr lvl="6" algn="ctr">
              <a:spcBef>
                <a:spcPts val="0"/>
              </a:spcBef>
              <a:spcAft>
                <a:spcPts val="0"/>
              </a:spcAft>
              <a:buSzPts val="4300"/>
              <a:buNone/>
              <a:defRPr sz="4300"/>
            </a:lvl7pPr>
            <a:lvl8pPr lvl="7" algn="ctr">
              <a:spcBef>
                <a:spcPts val="0"/>
              </a:spcBef>
              <a:spcAft>
                <a:spcPts val="0"/>
              </a:spcAft>
              <a:buSzPts val="4300"/>
              <a:buNone/>
              <a:defRPr sz="4300"/>
            </a:lvl8pPr>
            <a:lvl9pPr lvl="8" algn="ctr">
              <a:spcBef>
                <a:spcPts val="0"/>
              </a:spcBef>
              <a:spcAft>
                <a:spcPts val="0"/>
              </a:spcAft>
              <a:buSzPts val="4300"/>
              <a:buNone/>
              <a:defRPr sz="4300"/>
            </a:lvl9pPr>
          </a:lstStyle>
          <a:p/>
        </p:txBody>
      </p:sp>
      <p:sp>
        <p:nvSpPr>
          <p:cNvPr id="95" name="Google Shape;95;g6bf5cdfd4d_6_328"/>
          <p:cNvSpPr txBox="1"/>
          <p:nvPr>
            <p:ph idx="12" type="sldNum"/>
          </p:nvPr>
        </p:nvSpPr>
        <p:spPr>
          <a:xfrm>
            <a:off x="11187645" y="6058224"/>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bg>
      <p:bgPr>
        <a:solidFill>
          <a:schemeClr val="dk2"/>
        </a:solidFill>
      </p:bgPr>
    </p:bg>
    <p:spTree>
      <p:nvGrpSpPr>
        <p:cNvPr id="96" name="Shape 96"/>
        <p:cNvGrpSpPr/>
        <p:nvPr/>
      </p:nvGrpSpPr>
      <p:grpSpPr>
        <a:xfrm>
          <a:off x="0" y="0"/>
          <a:ext cx="0" cy="0"/>
          <a:chOff x="0" y="0"/>
          <a:chExt cx="0" cy="0"/>
        </a:xfrm>
      </p:grpSpPr>
      <p:sp>
        <p:nvSpPr>
          <p:cNvPr id="97" name="Google Shape;97;g6bf5cdfd4d_6_346"/>
          <p:cNvSpPr/>
          <p:nvPr/>
        </p:nvSpPr>
        <p:spPr>
          <a:xfrm flipH="1">
            <a:off x="4776900" y="2067600"/>
            <a:ext cx="7415100" cy="4790400"/>
          </a:xfrm>
          <a:prstGeom prst="rtTriangle">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 name="Google Shape;98;g6bf5cdfd4d_6_346"/>
          <p:cNvSpPr/>
          <p:nvPr/>
        </p:nvSpPr>
        <p:spPr>
          <a:xfrm>
            <a:off x="41" y="3766000"/>
            <a:ext cx="9827100" cy="3092100"/>
          </a:xfrm>
          <a:prstGeom prst="rtTriangle">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 name="Google Shape;99;g6bf5cdfd4d_6_346"/>
          <p:cNvSpPr/>
          <p:nvPr/>
        </p:nvSpPr>
        <p:spPr>
          <a:xfrm>
            <a:off x="270967" y="275000"/>
            <a:ext cx="11649900" cy="63081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 name="Google Shape;100;g6bf5cdfd4d_6_346"/>
          <p:cNvSpPr txBox="1"/>
          <p:nvPr>
            <p:ph type="title"/>
          </p:nvPr>
        </p:nvSpPr>
        <p:spPr>
          <a:xfrm>
            <a:off x="1092200" y="1127467"/>
            <a:ext cx="8565600" cy="939900"/>
          </a:xfrm>
          <a:prstGeom prst="rect">
            <a:avLst/>
          </a:prstGeom>
        </p:spPr>
        <p:txBody>
          <a:bodyPr anchorCtr="0" anchor="t" bIns="121900" lIns="121900" spcFirstLastPara="1" rIns="121900" wrap="square" tIns="12190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01" name="Google Shape;101;g6bf5cdfd4d_6_346"/>
          <p:cNvSpPr txBox="1"/>
          <p:nvPr>
            <p:ph idx="1" type="subTitle"/>
          </p:nvPr>
        </p:nvSpPr>
        <p:spPr>
          <a:xfrm>
            <a:off x="1092200" y="2067600"/>
            <a:ext cx="7813200" cy="524700"/>
          </a:xfrm>
          <a:prstGeom prst="rect">
            <a:avLst/>
          </a:prstGeom>
        </p:spPr>
        <p:txBody>
          <a:bodyPr anchorCtr="0" anchor="t" bIns="121900" lIns="121900" spcFirstLastPara="1" rIns="121900" wrap="square" tIns="121900">
            <a:no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p:txBody>
      </p:sp>
      <p:sp>
        <p:nvSpPr>
          <p:cNvPr id="102" name="Google Shape;102;g6bf5cdfd4d_6_346"/>
          <p:cNvSpPr txBox="1"/>
          <p:nvPr>
            <p:ph idx="2" type="body"/>
          </p:nvPr>
        </p:nvSpPr>
        <p:spPr>
          <a:xfrm>
            <a:off x="1092200" y="3289400"/>
            <a:ext cx="7813200" cy="2793900"/>
          </a:xfrm>
          <a:prstGeom prst="rect">
            <a:avLst/>
          </a:prstGeom>
        </p:spPr>
        <p:txBody>
          <a:bodyPr anchorCtr="0" anchor="t" bIns="121900" lIns="121900" spcFirstLastPara="1" rIns="121900" wrap="square" tIns="121900">
            <a:noAutofit/>
          </a:bodyPr>
          <a:lstStyle>
            <a:lvl1pPr indent="-336550" lvl="0" marL="457200">
              <a:spcBef>
                <a:spcPts val="0"/>
              </a:spcBef>
              <a:spcAft>
                <a:spcPts val="0"/>
              </a:spcAft>
              <a:buSzPts val="1700"/>
              <a:buChar char="●"/>
              <a:defRPr/>
            </a:lvl1pPr>
            <a:lvl2pPr indent="-323850" lvl="1" marL="914400">
              <a:spcBef>
                <a:spcPts val="2100"/>
              </a:spcBef>
              <a:spcAft>
                <a:spcPts val="0"/>
              </a:spcAft>
              <a:buSzPts val="1500"/>
              <a:buChar char="○"/>
              <a:defRPr/>
            </a:lvl2pPr>
            <a:lvl3pPr indent="-323850" lvl="2" marL="1371600">
              <a:spcBef>
                <a:spcPts val="2100"/>
              </a:spcBef>
              <a:spcAft>
                <a:spcPts val="0"/>
              </a:spcAft>
              <a:buSzPts val="1500"/>
              <a:buChar char="■"/>
              <a:defRPr/>
            </a:lvl3pPr>
            <a:lvl4pPr indent="-323850" lvl="3" marL="1828800">
              <a:spcBef>
                <a:spcPts val="2100"/>
              </a:spcBef>
              <a:spcAft>
                <a:spcPts val="0"/>
              </a:spcAft>
              <a:buSzPts val="1500"/>
              <a:buChar char="●"/>
              <a:defRPr/>
            </a:lvl4pPr>
            <a:lvl5pPr indent="-323850" lvl="4" marL="2286000">
              <a:spcBef>
                <a:spcPts val="2100"/>
              </a:spcBef>
              <a:spcAft>
                <a:spcPts val="0"/>
              </a:spcAft>
              <a:buSzPts val="1500"/>
              <a:buChar char="○"/>
              <a:defRPr/>
            </a:lvl5pPr>
            <a:lvl6pPr indent="-323850" lvl="5" marL="2743200">
              <a:spcBef>
                <a:spcPts val="2100"/>
              </a:spcBef>
              <a:spcAft>
                <a:spcPts val="0"/>
              </a:spcAft>
              <a:buSzPts val="1500"/>
              <a:buChar char="■"/>
              <a:defRPr/>
            </a:lvl6pPr>
            <a:lvl7pPr indent="-323850" lvl="6" marL="3200400">
              <a:spcBef>
                <a:spcPts val="2100"/>
              </a:spcBef>
              <a:spcAft>
                <a:spcPts val="0"/>
              </a:spcAft>
              <a:buSzPts val="1500"/>
              <a:buChar char="●"/>
              <a:defRPr/>
            </a:lvl7pPr>
            <a:lvl8pPr indent="-323850" lvl="7" marL="3657600">
              <a:spcBef>
                <a:spcPts val="2100"/>
              </a:spcBef>
              <a:spcAft>
                <a:spcPts val="0"/>
              </a:spcAft>
              <a:buSzPts val="1500"/>
              <a:buChar char="○"/>
              <a:defRPr/>
            </a:lvl8pPr>
            <a:lvl9pPr indent="-323850" lvl="8" marL="4114800">
              <a:spcBef>
                <a:spcPts val="2100"/>
              </a:spcBef>
              <a:spcAft>
                <a:spcPts val="2100"/>
              </a:spcAft>
              <a:buSzPts val="1500"/>
              <a:buChar char="■"/>
              <a:defRPr/>
            </a:lvl9pPr>
          </a:lstStyle>
          <a:p/>
        </p:txBody>
      </p:sp>
      <p:sp>
        <p:nvSpPr>
          <p:cNvPr id="103" name="Google Shape;103;g6bf5cdfd4d_6_346"/>
          <p:cNvSpPr txBox="1"/>
          <p:nvPr>
            <p:ph idx="12" type="sldNum"/>
          </p:nvPr>
        </p:nvSpPr>
        <p:spPr>
          <a:xfrm>
            <a:off x="11187645" y="6058224"/>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bg>
      <p:bgPr>
        <a:solidFill>
          <a:schemeClr val="accent1"/>
        </a:solidFill>
      </p:bgPr>
    </p:bg>
    <p:spTree>
      <p:nvGrpSpPr>
        <p:cNvPr id="104" name="Shape 104"/>
        <p:cNvGrpSpPr/>
        <p:nvPr/>
      </p:nvGrpSpPr>
      <p:grpSpPr>
        <a:xfrm>
          <a:off x="0" y="0"/>
          <a:ext cx="0" cy="0"/>
          <a:chOff x="0" y="0"/>
          <a:chExt cx="0" cy="0"/>
        </a:xfrm>
      </p:grpSpPr>
      <p:sp>
        <p:nvSpPr>
          <p:cNvPr id="105" name="Google Shape;105;g6bf5cdfd4d_6_354"/>
          <p:cNvSpPr/>
          <p:nvPr/>
        </p:nvSpPr>
        <p:spPr>
          <a:xfrm>
            <a:off x="41" y="3766000"/>
            <a:ext cx="9827100" cy="3092100"/>
          </a:xfrm>
          <a:prstGeom prst="rtTriangle">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 name="Google Shape;106;g6bf5cdfd4d_6_354"/>
          <p:cNvSpPr/>
          <p:nvPr/>
        </p:nvSpPr>
        <p:spPr>
          <a:xfrm flipH="1">
            <a:off x="4776900" y="2067600"/>
            <a:ext cx="7415100" cy="4790400"/>
          </a:xfrm>
          <a:prstGeom prst="rtTriangle">
            <a:avLst/>
          </a:pr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 name="Google Shape;107;g6bf5cdfd4d_6_354"/>
          <p:cNvSpPr/>
          <p:nvPr/>
        </p:nvSpPr>
        <p:spPr>
          <a:xfrm>
            <a:off x="270967" y="275000"/>
            <a:ext cx="11649900" cy="63081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 name="Google Shape;108;g6bf5cdfd4d_6_354"/>
          <p:cNvSpPr txBox="1"/>
          <p:nvPr>
            <p:ph idx="1" type="body"/>
          </p:nvPr>
        </p:nvSpPr>
        <p:spPr>
          <a:xfrm>
            <a:off x="437367" y="5551333"/>
            <a:ext cx="9886800" cy="806700"/>
          </a:xfrm>
          <a:prstGeom prst="rect">
            <a:avLst/>
          </a:prstGeom>
        </p:spPr>
        <p:txBody>
          <a:bodyPr anchorCtr="0" anchor="b" bIns="121900" lIns="121900" spcFirstLastPara="1" rIns="121900" wrap="square" tIns="121900">
            <a:noAutofit/>
          </a:bodyPr>
          <a:lstStyle>
            <a:lvl1pPr indent="-228600" lvl="0" marL="457200">
              <a:lnSpc>
                <a:spcPct val="100000"/>
              </a:lnSpc>
              <a:spcBef>
                <a:spcPts val="0"/>
              </a:spcBef>
              <a:spcAft>
                <a:spcPts val="0"/>
              </a:spcAft>
              <a:buSzPts val="1700"/>
              <a:buNone/>
              <a:defRPr/>
            </a:lvl1pPr>
          </a:lstStyle>
          <a:p/>
        </p:txBody>
      </p:sp>
      <p:sp>
        <p:nvSpPr>
          <p:cNvPr id="109" name="Google Shape;109;g6bf5cdfd4d_6_354"/>
          <p:cNvSpPr txBox="1"/>
          <p:nvPr>
            <p:ph idx="12" type="sldNum"/>
          </p:nvPr>
        </p:nvSpPr>
        <p:spPr>
          <a:xfrm>
            <a:off x="11187645" y="6058224"/>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hyperlink" Target="http://sdmay20-16.sd.ece.iastate.edu/" TargetMode="Externa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hift">
    <p:bg>
      <p:bgPr>
        <a:solidFill>
          <a:schemeClr val="dk1"/>
        </a:solidFill>
      </p:bgPr>
    </p:bg>
    <p:spTree>
      <p:nvGrpSpPr>
        <p:cNvPr id="5" name="Shape 5"/>
        <p:cNvGrpSpPr/>
        <p:nvPr/>
      </p:nvGrpSpPr>
      <p:grpSpPr>
        <a:xfrm>
          <a:off x="0" y="0"/>
          <a:ext cx="0" cy="0"/>
          <a:chOff x="0" y="0"/>
          <a:chExt cx="0" cy="0"/>
        </a:xfrm>
      </p:grpSpPr>
      <p:sp>
        <p:nvSpPr>
          <p:cNvPr id="6" name="Google Shape;6;g6bf5cdfd4d_6_256"/>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lt1"/>
              </a:buClr>
              <a:buSzPts val="3700"/>
              <a:buFont typeface="Nunito"/>
              <a:buNone/>
              <a:defRPr sz="3700">
                <a:solidFill>
                  <a:schemeClr val="lt1"/>
                </a:solidFill>
                <a:latin typeface="Nunito"/>
                <a:ea typeface="Nunito"/>
                <a:cs typeface="Nunito"/>
                <a:sym typeface="Nunito"/>
              </a:defRPr>
            </a:lvl1pPr>
            <a:lvl2pPr lvl="1">
              <a:spcBef>
                <a:spcPts val="0"/>
              </a:spcBef>
              <a:spcAft>
                <a:spcPts val="0"/>
              </a:spcAft>
              <a:buClr>
                <a:schemeClr val="lt1"/>
              </a:buClr>
              <a:buSzPts val="3700"/>
              <a:buFont typeface="Nunito"/>
              <a:buNone/>
              <a:defRPr sz="3700">
                <a:solidFill>
                  <a:schemeClr val="lt1"/>
                </a:solidFill>
                <a:latin typeface="Nunito"/>
                <a:ea typeface="Nunito"/>
                <a:cs typeface="Nunito"/>
                <a:sym typeface="Nunito"/>
              </a:defRPr>
            </a:lvl2pPr>
            <a:lvl3pPr lvl="2">
              <a:spcBef>
                <a:spcPts val="0"/>
              </a:spcBef>
              <a:spcAft>
                <a:spcPts val="0"/>
              </a:spcAft>
              <a:buClr>
                <a:schemeClr val="lt1"/>
              </a:buClr>
              <a:buSzPts val="3700"/>
              <a:buFont typeface="Nunito"/>
              <a:buNone/>
              <a:defRPr sz="3700">
                <a:solidFill>
                  <a:schemeClr val="lt1"/>
                </a:solidFill>
                <a:latin typeface="Nunito"/>
                <a:ea typeface="Nunito"/>
                <a:cs typeface="Nunito"/>
                <a:sym typeface="Nunito"/>
              </a:defRPr>
            </a:lvl3pPr>
            <a:lvl4pPr lvl="3">
              <a:spcBef>
                <a:spcPts val="0"/>
              </a:spcBef>
              <a:spcAft>
                <a:spcPts val="0"/>
              </a:spcAft>
              <a:buClr>
                <a:schemeClr val="lt1"/>
              </a:buClr>
              <a:buSzPts val="3700"/>
              <a:buFont typeface="Nunito"/>
              <a:buNone/>
              <a:defRPr sz="3700">
                <a:solidFill>
                  <a:schemeClr val="lt1"/>
                </a:solidFill>
                <a:latin typeface="Nunito"/>
                <a:ea typeface="Nunito"/>
                <a:cs typeface="Nunito"/>
                <a:sym typeface="Nunito"/>
              </a:defRPr>
            </a:lvl4pPr>
            <a:lvl5pPr lvl="4">
              <a:spcBef>
                <a:spcPts val="0"/>
              </a:spcBef>
              <a:spcAft>
                <a:spcPts val="0"/>
              </a:spcAft>
              <a:buClr>
                <a:schemeClr val="lt1"/>
              </a:buClr>
              <a:buSzPts val="3700"/>
              <a:buFont typeface="Nunito"/>
              <a:buNone/>
              <a:defRPr sz="3700">
                <a:solidFill>
                  <a:schemeClr val="lt1"/>
                </a:solidFill>
                <a:latin typeface="Nunito"/>
                <a:ea typeface="Nunito"/>
                <a:cs typeface="Nunito"/>
                <a:sym typeface="Nunito"/>
              </a:defRPr>
            </a:lvl5pPr>
            <a:lvl6pPr lvl="5">
              <a:spcBef>
                <a:spcPts val="0"/>
              </a:spcBef>
              <a:spcAft>
                <a:spcPts val="0"/>
              </a:spcAft>
              <a:buClr>
                <a:schemeClr val="lt1"/>
              </a:buClr>
              <a:buSzPts val="3700"/>
              <a:buFont typeface="Nunito"/>
              <a:buNone/>
              <a:defRPr sz="3700">
                <a:solidFill>
                  <a:schemeClr val="lt1"/>
                </a:solidFill>
                <a:latin typeface="Nunito"/>
                <a:ea typeface="Nunito"/>
                <a:cs typeface="Nunito"/>
                <a:sym typeface="Nunito"/>
              </a:defRPr>
            </a:lvl6pPr>
            <a:lvl7pPr lvl="6">
              <a:spcBef>
                <a:spcPts val="0"/>
              </a:spcBef>
              <a:spcAft>
                <a:spcPts val="0"/>
              </a:spcAft>
              <a:buClr>
                <a:schemeClr val="lt1"/>
              </a:buClr>
              <a:buSzPts val="3700"/>
              <a:buFont typeface="Nunito"/>
              <a:buNone/>
              <a:defRPr sz="3700">
                <a:solidFill>
                  <a:schemeClr val="lt1"/>
                </a:solidFill>
                <a:latin typeface="Nunito"/>
                <a:ea typeface="Nunito"/>
                <a:cs typeface="Nunito"/>
                <a:sym typeface="Nunito"/>
              </a:defRPr>
            </a:lvl7pPr>
            <a:lvl8pPr lvl="7">
              <a:spcBef>
                <a:spcPts val="0"/>
              </a:spcBef>
              <a:spcAft>
                <a:spcPts val="0"/>
              </a:spcAft>
              <a:buClr>
                <a:schemeClr val="lt1"/>
              </a:buClr>
              <a:buSzPts val="3700"/>
              <a:buFont typeface="Nunito"/>
              <a:buNone/>
              <a:defRPr sz="3700">
                <a:solidFill>
                  <a:schemeClr val="lt1"/>
                </a:solidFill>
                <a:latin typeface="Nunito"/>
                <a:ea typeface="Nunito"/>
                <a:cs typeface="Nunito"/>
                <a:sym typeface="Nunito"/>
              </a:defRPr>
            </a:lvl8pPr>
            <a:lvl9pPr lvl="8">
              <a:spcBef>
                <a:spcPts val="0"/>
              </a:spcBef>
              <a:spcAft>
                <a:spcPts val="0"/>
              </a:spcAft>
              <a:buClr>
                <a:schemeClr val="lt1"/>
              </a:buClr>
              <a:buSzPts val="3700"/>
              <a:buFont typeface="Nunito"/>
              <a:buNone/>
              <a:defRPr sz="3700">
                <a:solidFill>
                  <a:schemeClr val="lt1"/>
                </a:solidFill>
                <a:latin typeface="Nunito"/>
                <a:ea typeface="Nunito"/>
                <a:cs typeface="Nunito"/>
                <a:sym typeface="Nunito"/>
              </a:defRPr>
            </a:lvl9pPr>
          </a:lstStyle>
          <a:p/>
        </p:txBody>
      </p:sp>
      <p:sp>
        <p:nvSpPr>
          <p:cNvPr id="7" name="Google Shape;7;g6bf5cdfd4d_6_256"/>
          <p:cNvSpPr txBox="1"/>
          <p:nvPr>
            <p:ph idx="1" type="body"/>
          </p:nvPr>
        </p:nvSpPr>
        <p:spPr>
          <a:xfrm>
            <a:off x="415600" y="1536633"/>
            <a:ext cx="11360700" cy="4521600"/>
          </a:xfrm>
          <a:prstGeom prst="rect">
            <a:avLst/>
          </a:prstGeom>
          <a:noFill/>
          <a:ln>
            <a:noFill/>
          </a:ln>
        </p:spPr>
        <p:txBody>
          <a:bodyPr anchorCtr="0" anchor="t" bIns="121900" lIns="121900" spcFirstLastPara="1" rIns="121900" wrap="square" tIns="121900">
            <a:noAutofit/>
          </a:bodyPr>
          <a:lstStyle>
            <a:lvl1pPr indent="-336550" lvl="0" marL="457200">
              <a:lnSpc>
                <a:spcPct val="115000"/>
              </a:lnSpc>
              <a:spcBef>
                <a:spcPts val="0"/>
              </a:spcBef>
              <a:spcAft>
                <a:spcPts val="0"/>
              </a:spcAft>
              <a:buClr>
                <a:schemeClr val="dk2"/>
              </a:buClr>
              <a:buSzPts val="1700"/>
              <a:buFont typeface="Calibri"/>
              <a:buChar char="●"/>
              <a:defRPr sz="1700">
                <a:solidFill>
                  <a:schemeClr val="dk2"/>
                </a:solidFill>
                <a:latin typeface="Calibri"/>
                <a:ea typeface="Calibri"/>
                <a:cs typeface="Calibri"/>
                <a:sym typeface="Calibri"/>
              </a:defRPr>
            </a:lvl1pPr>
            <a:lvl2pPr indent="-323850" lvl="1" marL="914400">
              <a:lnSpc>
                <a:spcPct val="115000"/>
              </a:lnSpc>
              <a:spcBef>
                <a:spcPts val="2100"/>
              </a:spcBef>
              <a:spcAft>
                <a:spcPts val="0"/>
              </a:spcAft>
              <a:buClr>
                <a:schemeClr val="dk2"/>
              </a:buClr>
              <a:buSzPts val="1500"/>
              <a:buFont typeface="Calibri"/>
              <a:buChar char="○"/>
              <a:defRPr sz="1500">
                <a:solidFill>
                  <a:schemeClr val="dk2"/>
                </a:solidFill>
                <a:latin typeface="Calibri"/>
                <a:ea typeface="Calibri"/>
                <a:cs typeface="Calibri"/>
                <a:sym typeface="Calibri"/>
              </a:defRPr>
            </a:lvl2pPr>
            <a:lvl3pPr indent="-323850" lvl="2" marL="1371600">
              <a:lnSpc>
                <a:spcPct val="115000"/>
              </a:lnSpc>
              <a:spcBef>
                <a:spcPts val="2100"/>
              </a:spcBef>
              <a:spcAft>
                <a:spcPts val="0"/>
              </a:spcAft>
              <a:buClr>
                <a:schemeClr val="dk2"/>
              </a:buClr>
              <a:buSzPts val="1500"/>
              <a:buFont typeface="Calibri"/>
              <a:buChar char="■"/>
              <a:defRPr sz="1500">
                <a:solidFill>
                  <a:schemeClr val="dk2"/>
                </a:solidFill>
                <a:latin typeface="Calibri"/>
                <a:ea typeface="Calibri"/>
                <a:cs typeface="Calibri"/>
                <a:sym typeface="Calibri"/>
              </a:defRPr>
            </a:lvl3pPr>
            <a:lvl4pPr indent="-323850" lvl="3" marL="1828800">
              <a:lnSpc>
                <a:spcPct val="115000"/>
              </a:lnSpc>
              <a:spcBef>
                <a:spcPts val="2100"/>
              </a:spcBef>
              <a:spcAft>
                <a:spcPts val="0"/>
              </a:spcAft>
              <a:buClr>
                <a:schemeClr val="dk2"/>
              </a:buClr>
              <a:buSzPts val="1500"/>
              <a:buFont typeface="Calibri"/>
              <a:buChar char="●"/>
              <a:defRPr sz="1500">
                <a:solidFill>
                  <a:schemeClr val="dk2"/>
                </a:solidFill>
                <a:latin typeface="Calibri"/>
                <a:ea typeface="Calibri"/>
                <a:cs typeface="Calibri"/>
                <a:sym typeface="Calibri"/>
              </a:defRPr>
            </a:lvl4pPr>
            <a:lvl5pPr indent="-323850" lvl="4" marL="2286000">
              <a:lnSpc>
                <a:spcPct val="115000"/>
              </a:lnSpc>
              <a:spcBef>
                <a:spcPts val="2100"/>
              </a:spcBef>
              <a:spcAft>
                <a:spcPts val="0"/>
              </a:spcAft>
              <a:buClr>
                <a:schemeClr val="dk2"/>
              </a:buClr>
              <a:buSzPts val="1500"/>
              <a:buFont typeface="Calibri"/>
              <a:buChar char="○"/>
              <a:defRPr sz="1500">
                <a:solidFill>
                  <a:schemeClr val="dk2"/>
                </a:solidFill>
                <a:latin typeface="Calibri"/>
                <a:ea typeface="Calibri"/>
                <a:cs typeface="Calibri"/>
                <a:sym typeface="Calibri"/>
              </a:defRPr>
            </a:lvl5pPr>
            <a:lvl6pPr indent="-323850" lvl="5" marL="2743200">
              <a:lnSpc>
                <a:spcPct val="115000"/>
              </a:lnSpc>
              <a:spcBef>
                <a:spcPts val="2100"/>
              </a:spcBef>
              <a:spcAft>
                <a:spcPts val="0"/>
              </a:spcAft>
              <a:buClr>
                <a:schemeClr val="dk2"/>
              </a:buClr>
              <a:buSzPts val="1500"/>
              <a:buFont typeface="Calibri"/>
              <a:buChar char="■"/>
              <a:defRPr sz="1500">
                <a:solidFill>
                  <a:schemeClr val="dk2"/>
                </a:solidFill>
                <a:latin typeface="Calibri"/>
                <a:ea typeface="Calibri"/>
                <a:cs typeface="Calibri"/>
                <a:sym typeface="Calibri"/>
              </a:defRPr>
            </a:lvl6pPr>
            <a:lvl7pPr indent="-323850" lvl="6" marL="3200400">
              <a:lnSpc>
                <a:spcPct val="115000"/>
              </a:lnSpc>
              <a:spcBef>
                <a:spcPts val="2100"/>
              </a:spcBef>
              <a:spcAft>
                <a:spcPts val="0"/>
              </a:spcAft>
              <a:buClr>
                <a:schemeClr val="dk2"/>
              </a:buClr>
              <a:buSzPts val="1500"/>
              <a:buFont typeface="Calibri"/>
              <a:buChar char="●"/>
              <a:defRPr sz="1500">
                <a:solidFill>
                  <a:schemeClr val="dk2"/>
                </a:solidFill>
                <a:latin typeface="Calibri"/>
                <a:ea typeface="Calibri"/>
                <a:cs typeface="Calibri"/>
                <a:sym typeface="Calibri"/>
              </a:defRPr>
            </a:lvl7pPr>
            <a:lvl8pPr indent="-323850" lvl="7" marL="3657600">
              <a:lnSpc>
                <a:spcPct val="115000"/>
              </a:lnSpc>
              <a:spcBef>
                <a:spcPts val="2100"/>
              </a:spcBef>
              <a:spcAft>
                <a:spcPts val="0"/>
              </a:spcAft>
              <a:buClr>
                <a:schemeClr val="dk2"/>
              </a:buClr>
              <a:buSzPts val="1500"/>
              <a:buFont typeface="Calibri"/>
              <a:buChar char="○"/>
              <a:defRPr sz="1500">
                <a:solidFill>
                  <a:schemeClr val="dk2"/>
                </a:solidFill>
                <a:latin typeface="Calibri"/>
                <a:ea typeface="Calibri"/>
                <a:cs typeface="Calibri"/>
                <a:sym typeface="Calibri"/>
              </a:defRPr>
            </a:lvl8pPr>
            <a:lvl9pPr indent="-323850" lvl="8" marL="4114800">
              <a:lnSpc>
                <a:spcPct val="115000"/>
              </a:lnSpc>
              <a:spcBef>
                <a:spcPts val="2100"/>
              </a:spcBef>
              <a:spcAft>
                <a:spcPts val="2100"/>
              </a:spcAft>
              <a:buClr>
                <a:schemeClr val="dk2"/>
              </a:buClr>
              <a:buSzPts val="1500"/>
              <a:buFont typeface="Calibri"/>
              <a:buChar char="■"/>
              <a:defRPr sz="1500">
                <a:solidFill>
                  <a:schemeClr val="dk2"/>
                </a:solidFill>
                <a:latin typeface="Calibri"/>
                <a:ea typeface="Calibri"/>
                <a:cs typeface="Calibri"/>
                <a:sym typeface="Calibri"/>
              </a:defRPr>
            </a:lvl9pPr>
          </a:lstStyle>
          <a:p/>
        </p:txBody>
      </p:sp>
      <p:sp>
        <p:nvSpPr>
          <p:cNvPr id="8" name="Google Shape;8;g6bf5cdfd4d_6_256"/>
          <p:cNvSpPr txBox="1"/>
          <p:nvPr>
            <p:ph idx="12" type="sldNum"/>
          </p:nvPr>
        </p:nvSpPr>
        <p:spPr>
          <a:xfrm>
            <a:off x="11187645" y="6058224"/>
            <a:ext cx="731700" cy="5247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dk2"/>
                </a:solidFill>
                <a:latin typeface="Nunito"/>
                <a:ea typeface="Nunito"/>
                <a:cs typeface="Nunito"/>
                <a:sym typeface="Nunito"/>
              </a:defRPr>
            </a:lvl1pPr>
            <a:lvl2pPr lvl="1" algn="r">
              <a:buNone/>
              <a:defRPr sz="1300">
                <a:solidFill>
                  <a:schemeClr val="dk2"/>
                </a:solidFill>
                <a:latin typeface="Nunito"/>
                <a:ea typeface="Nunito"/>
                <a:cs typeface="Nunito"/>
                <a:sym typeface="Nunito"/>
              </a:defRPr>
            </a:lvl2pPr>
            <a:lvl3pPr lvl="2" algn="r">
              <a:buNone/>
              <a:defRPr sz="1300">
                <a:solidFill>
                  <a:schemeClr val="dk2"/>
                </a:solidFill>
                <a:latin typeface="Nunito"/>
                <a:ea typeface="Nunito"/>
                <a:cs typeface="Nunito"/>
                <a:sym typeface="Nunito"/>
              </a:defRPr>
            </a:lvl3pPr>
            <a:lvl4pPr lvl="3" algn="r">
              <a:buNone/>
              <a:defRPr sz="1300">
                <a:solidFill>
                  <a:schemeClr val="dk2"/>
                </a:solidFill>
                <a:latin typeface="Nunito"/>
                <a:ea typeface="Nunito"/>
                <a:cs typeface="Nunito"/>
                <a:sym typeface="Nunito"/>
              </a:defRPr>
            </a:lvl4pPr>
            <a:lvl5pPr lvl="4" algn="r">
              <a:buNone/>
              <a:defRPr sz="1300">
                <a:solidFill>
                  <a:schemeClr val="dk2"/>
                </a:solidFill>
                <a:latin typeface="Nunito"/>
                <a:ea typeface="Nunito"/>
                <a:cs typeface="Nunito"/>
                <a:sym typeface="Nunito"/>
              </a:defRPr>
            </a:lvl5pPr>
            <a:lvl6pPr lvl="5" algn="r">
              <a:buNone/>
              <a:defRPr sz="1300">
                <a:solidFill>
                  <a:schemeClr val="dk2"/>
                </a:solidFill>
                <a:latin typeface="Nunito"/>
                <a:ea typeface="Nunito"/>
                <a:cs typeface="Nunito"/>
                <a:sym typeface="Nunito"/>
              </a:defRPr>
            </a:lvl6pPr>
            <a:lvl7pPr lvl="6" algn="r">
              <a:buNone/>
              <a:defRPr sz="1300">
                <a:solidFill>
                  <a:schemeClr val="dk2"/>
                </a:solidFill>
                <a:latin typeface="Nunito"/>
                <a:ea typeface="Nunito"/>
                <a:cs typeface="Nunito"/>
                <a:sym typeface="Nunito"/>
              </a:defRPr>
            </a:lvl7pPr>
            <a:lvl8pPr lvl="7" algn="r">
              <a:buNone/>
              <a:defRPr sz="1300">
                <a:solidFill>
                  <a:schemeClr val="dk2"/>
                </a:solidFill>
                <a:latin typeface="Nunito"/>
                <a:ea typeface="Nunito"/>
                <a:cs typeface="Nunito"/>
                <a:sym typeface="Nunito"/>
              </a:defRPr>
            </a:lvl8pPr>
            <a:lvl9pPr lvl="8" algn="r">
              <a:buNone/>
              <a:defRPr sz="13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a:p>
        </p:txBody>
      </p:sp>
      <p:sp>
        <p:nvSpPr>
          <p:cNvPr id="9" name="Google Shape;9;g6bf5cdfd4d_6_256"/>
          <p:cNvSpPr txBox="1"/>
          <p:nvPr/>
        </p:nvSpPr>
        <p:spPr>
          <a:xfrm>
            <a:off x="9793575" y="6130275"/>
            <a:ext cx="2553300" cy="29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100"/>
              <a:t>CowChips4Charity</a:t>
            </a:r>
            <a:endParaRPr sz="1100"/>
          </a:p>
          <a:p>
            <a:pPr indent="0" lvl="0" marL="0" rtl="0" algn="l">
              <a:spcBef>
                <a:spcPts val="0"/>
              </a:spcBef>
              <a:spcAft>
                <a:spcPts val="0"/>
              </a:spcAft>
              <a:buNone/>
            </a:pPr>
            <a:r>
              <a:rPr lang="en-US" sz="1100" u="sng">
                <a:solidFill>
                  <a:schemeClr val="hlink"/>
                </a:solidFill>
                <a:hlinkClick r:id="rId1"/>
              </a:rPr>
              <a:t>sdmay20-16.sd.ece.iastate.edu</a:t>
            </a:r>
            <a:endParaRPr>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8.png"/><Relationship Id="rId4" Type="http://schemas.openxmlformats.org/officeDocument/2006/relationships/image" Target="../media/image15.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12.png"/><Relationship Id="rId6"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9.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1"/>
          <p:cNvSpPr txBox="1"/>
          <p:nvPr>
            <p:ph type="ctrTitle"/>
          </p:nvPr>
        </p:nvSpPr>
        <p:spPr>
          <a:xfrm>
            <a:off x="1524000" y="1023774"/>
            <a:ext cx="9144000" cy="9825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en-US"/>
              <a:t>CowChips4Charity</a:t>
            </a:r>
            <a:endParaRPr/>
          </a:p>
        </p:txBody>
      </p:sp>
      <p:sp>
        <p:nvSpPr>
          <p:cNvPr id="136" name="Google Shape;136;p1"/>
          <p:cNvSpPr txBox="1"/>
          <p:nvPr>
            <p:ph idx="1" type="subTitle"/>
          </p:nvPr>
        </p:nvSpPr>
        <p:spPr>
          <a:xfrm>
            <a:off x="1524000" y="2072489"/>
            <a:ext cx="9144000" cy="35520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b="1" lang="en-US">
                <a:latin typeface="Nunito"/>
                <a:ea typeface="Nunito"/>
                <a:cs typeface="Nunito"/>
                <a:sym typeface="Nunito"/>
              </a:rPr>
              <a:t>Team (roles)</a:t>
            </a:r>
            <a:endParaRPr b="1">
              <a:latin typeface="Nunito"/>
              <a:ea typeface="Nunito"/>
              <a:cs typeface="Nunito"/>
              <a:sym typeface="Nunito"/>
            </a:endParaRPr>
          </a:p>
          <a:p>
            <a:pPr indent="0" lvl="0" marL="0" rtl="0" algn="ctr">
              <a:lnSpc>
                <a:spcPct val="90000"/>
              </a:lnSpc>
              <a:spcBef>
                <a:spcPts val="0"/>
              </a:spcBef>
              <a:spcAft>
                <a:spcPts val="0"/>
              </a:spcAft>
              <a:buClr>
                <a:schemeClr val="dk1"/>
              </a:buClr>
              <a:buSzPts val="1100"/>
              <a:buFont typeface="Arial"/>
              <a:buNone/>
            </a:pPr>
            <a:r>
              <a:rPr lang="en-US">
                <a:latin typeface="Nunito"/>
                <a:ea typeface="Nunito"/>
                <a:cs typeface="Nunito"/>
                <a:sym typeface="Nunito"/>
              </a:rPr>
              <a:t>Brandon Bui (Admin Panel Dev)</a:t>
            </a:r>
            <a:endParaRPr>
              <a:latin typeface="Nunito"/>
              <a:ea typeface="Nunito"/>
              <a:cs typeface="Nunito"/>
              <a:sym typeface="Nunito"/>
            </a:endParaRPr>
          </a:p>
          <a:p>
            <a:pPr indent="0" lvl="0" marL="0" rtl="0" algn="ctr">
              <a:lnSpc>
                <a:spcPct val="90000"/>
              </a:lnSpc>
              <a:spcBef>
                <a:spcPts val="0"/>
              </a:spcBef>
              <a:spcAft>
                <a:spcPts val="0"/>
              </a:spcAft>
              <a:buClr>
                <a:schemeClr val="dk1"/>
              </a:buClr>
              <a:buSzPts val="1100"/>
              <a:buFont typeface="Arial"/>
              <a:buNone/>
            </a:pPr>
            <a:r>
              <a:rPr lang="en-US">
                <a:latin typeface="Nunito"/>
                <a:ea typeface="Nunito"/>
                <a:cs typeface="Nunito"/>
                <a:sym typeface="Nunito"/>
              </a:rPr>
              <a:t>Justin Lee (Admin Panel Team Lead)</a:t>
            </a:r>
            <a:endParaRPr>
              <a:latin typeface="Nunito"/>
              <a:ea typeface="Nunito"/>
              <a:cs typeface="Nunito"/>
              <a:sym typeface="Nunito"/>
            </a:endParaRPr>
          </a:p>
          <a:p>
            <a:pPr indent="0" lvl="0" marL="0" rtl="0" algn="ctr">
              <a:lnSpc>
                <a:spcPct val="90000"/>
              </a:lnSpc>
              <a:spcBef>
                <a:spcPts val="0"/>
              </a:spcBef>
              <a:spcAft>
                <a:spcPts val="0"/>
              </a:spcAft>
              <a:buClr>
                <a:schemeClr val="dk1"/>
              </a:buClr>
              <a:buSzPts val="1100"/>
              <a:buFont typeface="Arial"/>
              <a:buNone/>
            </a:pPr>
            <a:r>
              <a:rPr lang="en-US">
                <a:latin typeface="Nunito"/>
                <a:ea typeface="Nunito"/>
                <a:cs typeface="Nunito"/>
                <a:sym typeface="Nunito"/>
              </a:rPr>
              <a:t>Dustin Schultz (Test Engineer)</a:t>
            </a:r>
            <a:endParaRPr>
              <a:latin typeface="Nunito"/>
              <a:ea typeface="Nunito"/>
              <a:cs typeface="Nunito"/>
              <a:sym typeface="Nunito"/>
            </a:endParaRPr>
          </a:p>
          <a:p>
            <a:pPr indent="0" lvl="0" marL="0" rtl="0" algn="ctr">
              <a:lnSpc>
                <a:spcPct val="90000"/>
              </a:lnSpc>
              <a:spcBef>
                <a:spcPts val="0"/>
              </a:spcBef>
              <a:spcAft>
                <a:spcPts val="0"/>
              </a:spcAft>
              <a:buClr>
                <a:schemeClr val="dk1"/>
              </a:buClr>
              <a:buSzPts val="1100"/>
              <a:buFont typeface="Arial"/>
              <a:buNone/>
            </a:pPr>
            <a:r>
              <a:rPr lang="en-US">
                <a:latin typeface="Nunito"/>
                <a:ea typeface="Nunito"/>
                <a:cs typeface="Nunito"/>
                <a:sym typeface="Nunito"/>
              </a:rPr>
              <a:t>Lizzy Li (Game Dev)</a:t>
            </a:r>
            <a:endParaRPr>
              <a:latin typeface="Nunito"/>
              <a:ea typeface="Nunito"/>
              <a:cs typeface="Nunito"/>
              <a:sym typeface="Nunito"/>
            </a:endParaRPr>
          </a:p>
          <a:p>
            <a:pPr indent="0" lvl="0" marL="0" rtl="0" algn="ctr">
              <a:lnSpc>
                <a:spcPct val="90000"/>
              </a:lnSpc>
              <a:spcBef>
                <a:spcPts val="0"/>
              </a:spcBef>
              <a:spcAft>
                <a:spcPts val="0"/>
              </a:spcAft>
              <a:buClr>
                <a:schemeClr val="dk1"/>
              </a:buClr>
              <a:buSzPts val="1100"/>
              <a:buNone/>
            </a:pPr>
            <a:r>
              <a:rPr lang="en-US">
                <a:latin typeface="Nunito"/>
                <a:ea typeface="Nunito"/>
                <a:cs typeface="Nunito"/>
                <a:sym typeface="Nunito"/>
              </a:rPr>
              <a:t>Ty Bartleson (Game Team Lead)</a:t>
            </a:r>
            <a:endParaRPr>
              <a:latin typeface="Nunito"/>
              <a:ea typeface="Nunito"/>
              <a:cs typeface="Nunito"/>
              <a:sym typeface="Nunito"/>
            </a:endParaRPr>
          </a:p>
          <a:p>
            <a:pPr indent="0" lvl="0" marL="0" rtl="0" algn="ctr">
              <a:lnSpc>
                <a:spcPct val="90000"/>
              </a:lnSpc>
              <a:spcBef>
                <a:spcPts val="0"/>
              </a:spcBef>
              <a:spcAft>
                <a:spcPts val="0"/>
              </a:spcAft>
              <a:buClr>
                <a:schemeClr val="dk1"/>
              </a:buClr>
              <a:buSzPts val="1100"/>
              <a:buFont typeface="Arial"/>
              <a:buNone/>
            </a:pPr>
            <a:r>
              <a:rPr lang="en-US">
                <a:latin typeface="Nunito"/>
                <a:ea typeface="Nunito"/>
                <a:cs typeface="Nunito"/>
                <a:sym typeface="Nunito"/>
              </a:rPr>
              <a:t>Meghna Vaidya (Project Manager)</a:t>
            </a:r>
            <a:endParaRPr>
              <a:latin typeface="Nunito"/>
              <a:ea typeface="Nunito"/>
              <a:cs typeface="Nunito"/>
              <a:sym typeface="Nunito"/>
            </a:endParaRPr>
          </a:p>
          <a:p>
            <a:pPr indent="0" lvl="0" marL="0" rtl="0" algn="ctr">
              <a:lnSpc>
                <a:spcPct val="90000"/>
              </a:lnSpc>
              <a:spcBef>
                <a:spcPts val="1000"/>
              </a:spcBef>
              <a:spcAft>
                <a:spcPts val="0"/>
              </a:spcAft>
              <a:buClr>
                <a:schemeClr val="dk1"/>
              </a:buClr>
              <a:buSzPts val="2400"/>
              <a:buNone/>
            </a:pPr>
            <a:r>
              <a:rPr b="1" lang="en-US">
                <a:latin typeface="Nunito"/>
                <a:ea typeface="Nunito"/>
                <a:cs typeface="Nunito"/>
                <a:sym typeface="Nunito"/>
              </a:rPr>
              <a:t>Client</a:t>
            </a:r>
            <a:br>
              <a:rPr lang="en-US">
                <a:latin typeface="Nunito"/>
                <a:ea typeface="Nunito"/>
                <a:cs typeface="Nunito"/>
                <a:sym typeface="Nunito"/>
              </a:rPr>
            </a:br>
            <a:r>
              <a:rPr lang="en-US">
                <a:latin typeface="Nunito"/>
                <a:ea typeface="Nunito"/>
                <a:cs typeface="Nunito"/>
                <a:sym typeface="Nunito"/>
              </a:rPr>
              <a:t>Ken Johnson</a:t>
            </a:r>
            <a:endParaRPr>
              <a:latin typeface="Nunito"/>
              <a:ea typeface="Nunito"/>
              <a:cs typeface="Nunito"/>
              <a:sym typeface="Nunito"/>
            </a:endParaRPr>
          </a:p>
          <a:p>
            <a:pPr indent="0" lvl="0" marL="0" rtl="0" algn="ctr">
              <a:lnSpc>
                <a:spcPct val="90000"/>
              </a:lnSpc>
              <a:spcBef>
                <a:spcPts val="1000"/>
              </a:spcBef>
              <a:spcAft>
                <a:spcPts val="0"/>
              </a:spcAft>
              <a:buClr>
                <a:schemeClr val="dk1"/>
              </a:buClr>
              <a:buSzPts val="2400"/>
              <a:buNone/>
            </a:pPr>
            <a:r>
              <a:rPr b="1" lang="en-US">
                <a:latin typeface="Nunito"/>
                <a:ea typeface="Nunito"/>
                <a:cs typeface="Nunito"/>
                <a:sym typeface="Nunito"/>
              </a:rPr>
              <a:t>Advisor</a:t>
            </a:r>
            <a:br>
              <a:rPr lang="en-US">
                <a:latin typeface="Nunito"/>
                <a:ea typeface="Nunito"/>
                <a:cs typeface="Nunito"/>
                <a:sym typeface="Nunito"/>
              </a:rPr>
            </a:br>
            <a:r>
              <a:rPr lang="en-US">
                <a:latin typeface="Nunito"/>
                <a:ea typeface="Nunito"/>
                <a:cs typeface="Nunito"/>
                <a:sym typeface="Nunito"/>
              </a:rPr>
              <a:t>Lotfi Ben-Othmane</a:t>
            </a:r>
            <a:br>
              <a:rPr lang="en-US"/>
            </a:br>
            <a:endParaRPr/>
          </a:p>
          <a:p>
            <a:pPr indent="0" lvl="0" marL="0" rtl="0" algn="ctr">
              <a:lnSpc>
                <a:spcPct val="90000"/>
              </a:lnSpc>
              <a:spcBef>
                <a:spcPts val="1000"/>
              </a:spcBef>
              <a:spcAft>
                <a:spcPts val="0"/>
              </a:spcAft>
              <a:buClr>
                <a:schemeClr val="dk1"/>
              </a:buClr>
              <a:buSzPts val="24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g7b54fe300c_0_58"/>
          <p:cNvSpPr txBox="1"/>
          <p:nvPr>
            <p:ph type="title"/>
          </p:nvPr>
        </p:nvSpPr>
        <p:spPr>
          <a:xfrm>
            <a:off x="1092150" y="889242"/>
            <a:ext cx="10007700" cy="1272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a:t>Project </a:t>
            </a:r>
            <a:r>
              <a:rPr lang="en-US"/>
              <a:t>Milestones &amp; </a:t>
            </a:r>
            <a:r>
              <a:rPr lang="en-US"/>
              <a:t>Schedule</a:t>
            </a:r>
            <a:endParaRPr/>
          </a:p>
        </p:txBody>
      </p:sp>
      <p:sp>
        <p:nvSpPr>
          <p:cNvPr id="197" name="Google Shape;197;g7b54fe300c_0_58"/>
          <p:cNvSpPr txBox="1"/>
          <p:nvPr>
            <p:ph idx="1" type="body"/>
          </p:nvPr>
        </p:nvSpPr>
        <p:spPr>
          <a:xfrm>
            <a:off x="1092200" y="1797000"/>
            <a:ext cx="10007700" cy="3264000"/>
          </a:xfrm>
          <a:prstGeom prst="rect">
            <a:avLst/>
          </a:prstGeom>
        </p:spPr>
        <p:txBody>
          <a:bodyPr anchorCtr="0" anchor="t" bIns="121900" lIns="121900" spcFirstLastPara="1" rIns="121900" wrap="square" tIns="121900">
            <a:noAutofit/>
          </a:bodyPr>
          <a:lstStyle/>
          <a:p>
            <a:pPr indent="-406400" lvl="0" marL="457200" rtl="0" algn="l">
              <a:lnSpc>
                <a:spcPct val="90000"/>
              </a:lnSpc>
              <a:spcBef>
                <a:spcPts val="1000"/>
              </a:spcBef>
              <a:spcAft>
                <a:spcPts val="0"/>
              </a:spcAft>
              <a:buClr>
                <a:schemeClr val="dk1"/>
              </a:buClr>
              <a:buSzPts val="2800"/>
              <a:buChar char="●"/>
            </a:pPr>
            <a:r>
              <a:t/>
            </a:r>
            <a:endParaRPr sz="2200">
              <a:solidFill>
                <a:srgbClr val="000000"/>
              </a:solidFill>
            </a:endParaRPr>
          </a:p>
          <a:p>
            <a:pPr indent="0" lvl="0" marL="0" rtl="0" algn="l">
              <a:spcBef>
                <a:spcPts val="2100"/>
              </a:spcBef>
              <a:spcAft>
                <a:spcPts val="2100"/>
              </a:spcAft>
              <a:buNone/>
            </a:pPr>
            <a:r>
              <a:t/>
            </a:r>
            <a:endParaRPr/>
          </a:p>
        </p:txBody>
      </p:sp>
      <p:pic>
        <p:nvPicPr>
          <p:cNvPr id="198" name="Google Shape;198;g7b54fe300c_0_58"/>
          <p:cNvPicPr preferRelativeResize="0"/>
          <p:nvPr/>
        </p:nvPicPr>
        <p:blipFill>
          <a:blip r:embed="rId3">
            <a:alphaModFix/>
          </a:blip>
          <a:stretch>
            <a:fillRect/>
          </a:stretch>
        </p:blipFill>
        <p:spPr>
          <a:xfrm>
            <a:off x="680438" y="2033525"/>
            <a:ext cx="10831225" cy="3027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3C47D"/>
        </a:solidFill>
      </p:bgPr>
    </p:bg>
    <p:spTree>
      <p:nvGrpSpPr>
        <p:cNvPr id="202" name="Shape 202"/>
        <p:cNvGrpSpPr/>
        <p:nvPr/>
      </p:nvGrpSpPr>
      <p:grpSpPr>
        <a:xfrm>
          <a:off x="0" y="0"/>
          <a:ext cx="0" cy="0"/>
          <a:chOff x="0" y="0"/>
          <a:chExt cx="0" cy="0"/>
        </a:xfrm>
      </p:grpSpPr>
      <p:sp>
        <p:nvSpPr>
          <p:cNvPr id="203" name="Google Shape;203;g7b54fe300c_0_63"/>
          <p:cNvSpPr txBox="1"/>
          <p:nvPr>
            <p:ph type="title"/>
          </p:nvPr>
        </p:nvSpPr>
        <p:spPr>
          <a:xfrm>
            <a:off x="2518245" y="2328133"/>
            <a:ext cx="7170000" cy="2194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b="1" lang="en-US" sz="4500"/>
              <a:t>System Design </a:t>
            </a:r>
            <a:endParaRPr b="1" sz="45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g7b54fe300c_0_67"/>
          <p:cNvSpPr txBox="1"/>
          <p:nvPr>
            <p:ph type="title"/>
          </p:nvPr>
        </p:nvSpPr>
        <p:spPr>
          <a:xfrm>
            <a:off x="1092150" y="889242"/>
            <a:ext cx="10007700" cy="1272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a:t>Functional Decomposition</a:t>
            </a:r>
            <a:endParaRPr/>
          </a:p>
        </p:txBody>
      </p:sp>
      <p:sp>
        <p:nvSpPr>
          <p:cNvPr id="209" name="Google Shape;209;g7b54fe300c_0_67"/>
          <p:cNvSpPr txBox="1"/>
          <p:nvPr>
            <p:ph idx="1" type="body"/>
          </p:nvPr>
        </p:nvSpPr>
        <p:spPr>
          <a:xfrm>
            <a:off x="1092200" y="1797000"/>
            <a:ext cx="4468800" cy="3264000"/>
          </a:xfrm>
          <a:prstGeom prst="rect">
            <a:avLst/>
          </a:prstGeom>
        </p:spPr>
        <p:txBody>
          <a:bodyPr anchorCtr="0" anchor="t" bIns="121900" lIns="121900" spcFirstLastPara="1" rIns="121900" wrap="square" tIns="121900">
            <a:noAutofit/>
          </a:bodyPr>
          <a:lstStyle/>
          <a:p>
            <a:pPr indent="-368300" lvl="0" marL="457200" rtl="0" algn="l">
              <a:lnSpc>
                <a:spcPct val="90000"/>
              </a:lnSpc>
              <a:spcBef>
                <a:spcPts val="1000"/>
              </a:spcBef>
              <a:spcAft>
                <a:spcPts val="0"/>
              </a:spcAft>
              <a:buClr>
                <a:srgbClr val="000000"/>
              </a:buClr>
              <a:buSzPts val="2200"/>
              <a:buChar char="●"/>
            </a:pPr>
            <a:r>
              <a:rPr lang="en-US" sz="2200">
                <a:solidFill>
                  <a:srgbClr val="000000"/>
                </a:solidFill>
              </a:rPr>
              <a:t>Game</a:t>
            </a:r>
            <a:endParaRPr sz="2200">
              <a:solidFill>
                <a:srgbClr val="000000"/>
              </a:solidFill>
            </a:endParaRPr>
          </a:p>
          <a:p>
            <a:pPr indent="-368300" lvl="1" marL="914400" rtl="0" algn="l">
              <a:lnSpc>
                <a:spcPct val="90000"/>
              </a:lnSpc>
              <a:spcBef>
                <a:spcPts val="2100"/>
              </a:spcBef>
              <a:spcAft>
                <a:spcPts val="0"/>
              </a:spcAft>
              <a:buClr>
                <a:srgbClr val="000000"/>
              </a:buClr>
              <a:buSzPts val="2200"/>
              <a:buChar char="○"/>
            </a:pPr>
            <a:r>
              <a:rPr lang="en-US" sz="2200">
                <a:solidFill>
                  <a:srgbClr val="000000"/>
                </a:solidFill>
              </a:rPr>
              <a:t>Update UI</a:t>
            </a:r>
            <a:endParaRPr sz="2200">
              <a:solidFill>
                <a:srgbClr val="000000"/>
              </a:solidFill>
            </a:endParaRPr>
          </a:p>
          <a:p>
            <a:pPr indent="-368300" lvl="1" marL="914400" rtl="0" algn="l">
              <a:lnSpc>
                <a:spcPct val="90000"/>
              </a:lnSpc>
              <a:spcBef>
                <a:spcPts val="2100"/>
              </a:spcBef>
              <a:spcAft>
                <a:spcPts val="0"/>
              </a:spcAft>
              <a:buClr>
                <a:srgbClr val="000000"/>
              </a:buClr>
              <a:buSzPts val="2200"/>
              <a:buChar char="○"/>
            </a:pPr>
            <a:r>
              <a:rPr lang="en-US" sz="2200">
                <a:solidFill>
                  <a:srgbClr val="000000"/>
                </a:solidFill>
              </a:rPr>
              <a:t>Implement Game</a:t>
            </a:r>
            <a:endParaRPr sz="2200">
              <a:solidFill>
                <a:srgbClr val="000000"/>
              </a:solidFill>
            </a:endParaRPr>
          </a:p>
          <a:p>
            <a:pPr indent="-368300" lvl="2" marL="1371600" rtl="0" algn="l">
              <a:lnSpc>
                <a:spcPct val="90000"/>
              </a:lnSpc>
              <a:spcBef>
                <a:spcPts val="2100"/>
              </a:spcBef>
              <a:spcAft>
                <a:spcPts val="0"/>
              </a:spcAft>
              <a:buClr>
                <a:srgbClr val="000000"/>
              </a:buClr>
              <a:buSzPts val="2200"/>
              <a:buChar char="■"/>
            </a:pPr>
            <a:r>
              <a:rPr lang="en-US" sz="2200">
                <a:solidFill>
                  <a:srgbClr val="000000"/>
                </a:solidFill>
              </a:rPr>
              <a:t>Add animations</a:t>
            </a:r>
            <a:endParaRPr sz="2200">
              <a:solidFill>
                <a:srgbClr val="000000"/>
              </a:solidFill>
            </a:endParaRPr>
          </a:p>
          <a:p>
            <a:pPr indent="-368300" lvl="2" marL="1371600" rtl="0" algn="l">
              <a:lnSpc>
                <a:spcPct val="90000"/>
              </a:lnSpc>
              <a:spcBef>
                <a:spcPts val="2100"/>
              </a:spcBef>
              <a:spcAft>
                <a:spcPts val="0"/>
              </a:spcAft>
              <a:buClr>
                <a:srgbClr val="000000"/>
              </a:buClr>
              <a:buSzPts val="2200"/>
              <a:buChar char="■"/>
            </a:pPr>
            <a:r>
              <a:rPr lang="en-US" sz="2200">
                <a:solidFill>
                  <a:srgbClr val="000000"/>
                </a:solidFill>
              </a:rPr>
              <a:t>Create assets</a:t>
            </a:r>
            <a:endParaRPr sz="2200">
              <a:solidFill>
                <a:srgbClr val="000000"/>
              </a:solidFill>
            </a:endParaRPr>
          </a:p>
          <a:p>
            <a:pPr indent="-368300" lvl="2" marL="1371600" rtl="0" algn="l">
              <a:lnSpc>
                <a:spcPct val="90000"/>
              </a:lnSpc>
              <a:spcBef>
                <a:spcPts val="2100"/>
              </a:spcBef>
              <a:spcAft>
                <a:spcPts val="0"/>
              </a:spcAft>
              <a:buClr>
                <a:srgbClr val="000000"/>
              </a:buClr>
              <a:buSzPts val="2200"/>
              <a:buChar char="■"/>
            </a:pPr>
            <a:r>
              <a:rPr lang="en-US" sz="2200">
                <a:solidFill>
                  <a:srgbClr val="000000"/>
                </a:solidFill>
              </a:rPr>
              <a:t>Responsive to backend data</a:t>
            </a:r>
            <a:endParaRPr sz="2200">
              <a:solidFill>
                <a:srgbClr val="000000"/>
              </a:solidFill>
            </a:endParaRPr>
          </a:p>
          <a:p>
            <a:pPr indent="0" lvl="0" marL="0" rtl="0" algn="l">
              <a:spcBef>
                <a:spcPts val="2100"/>
              </a:spcBef>
              <a:spcAft>
                <a:spcPts val="2100"/>
              </a:spcAft>
              <a:buNone/>
            </a:pPr>
            <a:r>
              <a:t/>
            </a:r>
            <a:endParaRPr/>
          </a:p>
        </p:txBody>
      </p:sp>
      <p:sp>
        <p:nvSpPr>
          <p:cNvPr id="210" name="Google Shape;210;g7b54fe300c_0_67"/>
          <p:cNvSpPr txBox="1"/>
          <p:nvPr>
            <p:ph idx="1" type="body"/>
          </p:nvPr>
        </p:nvSpPr>
        <p:spPr>
          <a:xfrm>
            <a:off x="5561000" y="1848875"/>
            <a:ext cx="4468800" cy="3264000"/>
          </a:xfrm>
          <a:prstGeom prst="rect">
            <a:avLst/>
          </a:prstGeom>
        </p:spPr>
        <p:txBody>
          <a:bodyPr anchorCtr="0" anchor="t" bIns="121900" lIns="121900" spcFirstLastPara="1" rIns="121900" wrap="square" tIns="121900">
            <a:noAutofit/>
          </a:bodyPr>
          <a:lstStyle/>
          <a:p>
            <a:pPr indent="-368300" lvl="0" marL="457200" rtl="0" algn="l">
              <a:lnSpc>
                <a:spcPct val="90000"/>
              </a:lnSpc>
              <a:spcBef>
                <a:spcPts val="1000"/>
              </a:spcBef>
              <a:spcAft>
                <a:spcPts val="0"/>
              </a:spcAft>
              <a:buClr>
                <a:srgbClr val="000000"/>
              </a:buClr>
              <a:buSzPts val="2200"/>
              <a:buChar char="●"/>
            </a:pPr>
            <a:r>
              <a:rPr lang="en-US" sz="2200">
                <a:solidFill>
                  <a:srgbClr val="000000"/>
                </a:solidFill>
              </a:rPr>
              <a:t>Admin</a:t>
            </a:r>
            <a:endParaRPr sz="2200">
              <a:solidFill>
                <a:srgbClr val="000000"/>
              </a:solidFill>
            </a:endParaRPr>
          </a:p>
          <a:p>
            <a:pPr indent="-368300" lvl="1" marL="914400" rtl="0" algn="l">
              <a:lnSpc>
                <a:spcPct val="90000"/>
              </a:lnSpc>
              <a:spcBef>
                <a:spcPts val="2100"/>
              </a:spcBef>
              <a:spcAft>
                <a:spcPts val="0"/>
              </a:spcAft>
              <a:buClr>
                <a:srgbClr val="000000"/>
              </a:buClr>
              <a:buSzPts val="2200"/>
              <a:buChar char="○"/>
            </a:pPr>
            <a:r>
              <a:rPr lang="en-US" sz="2200">
                <a:solidFill>
                  <a:srgbClr val="000000"/>
                </a:solidFill>
              </a:rPr>
              <a:t>Add analytics</a:t>
            </a:r>
            <a:endParaRPr sz="2200">
              <a:solidFill>
                <a:srgbClr val="000000"/>
              </a:solidFill>
            </a:endParaRPr>
          </a:p>
          <a:p>
            <a:pPr indent="-368300" lvl="1" marL="914400" rtl="0" algn="l">
              <a:lnSpc>
                <a:spcPct val="90000"/>
              </a:lnSpc>
              <a:spcBef>
                <a:spcPts val="2100"/>
              </a:spcBef>
              <a:spcAft>
                <a:spcPts val="0"/>
              </a:spcAft>
              <a:buClr>
                <a:srgbClr val="000000"/>
              </a:buClr>
              <a:buSzPts val="2200"/>
              <a:buChar char="○"/>
            </a:pPr>
            <a:r>
              <a:rPr lang="en-US" sz="2200">
                <a:solidFill>
                  <a:srgbClr val="000000"/>
                </a:solidFill>
              </a:rPr>
              <a:t>Add data visualization</a:t>
            </a:r>
            <a:endParaRPr sz="2200">
              <a:solidFill>
                <a:srgbClr val="000000"/>
              </a:solidFill>
            </a:endParaRPr>
          </a:p>
          <a:p>
            <a:pPr indent="-368300" lvl="1" marL="914400" rtl="0" algn="l">
              <a:lnSpc>
                <a:spcPct val="90000"/>
              </a:lnSpc>
              <a:spcBef>
                <a:spcPts val="2100"/>
              </a:spcBef>
              <a:spcAft>
                <a:spcPts val="0"/>
              </a:spcAft>
              <a:buClr>
                <a:srgbClr val="000000"/>
              </a:buClr>
              <a:buSzPts val="2200"/>
              <a:buChar char="○"/>
            </a:pPr>
            <a:r>
              <a:rPr lang="en-US" sz="2200">
                <a:solidFill>
                  <a:srgbClr val="000000"/>
                </a:solidFill>
              </a:rPr>
              <a:t>Support real-time data</a:t>
            </a:r>
            <a:endParaRPr sz="2200">
              <a:solidFill>
                <a:srgbClr val="000000"/>
              </a:solidFill>
            </a:endParaRPr>
          </a:p>
          <a:p>
            <a:pPr indent="0" lvl="0" marL="0" rtl="0" algn="l">
              <a:spcBef>
                <a:spcPts val="2100"/>
              </a:spcBef>
              <a:spcAft>
                <a:spcPts val="21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Google Shape;215;p5"/>
          <p:cNvSpPr txBox="1"/>
          <p:nvPr>
            <p:ph type="title"/>
          </p:nvPr>
        </p:nvSpPr>
        <p:spPr>
          <a:xfrm>
            <a:off x="1092150" y="643267"/>
            <a:ext cx="10007700" cy="1272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Conceptual Design Diagram</a:t>
            </a:r>
            <a:endParaRPr/>
          </a:p>
        </p:txBody>
      </p:sp>
      <p:pic>
        <p:nvPicPr>
          <p:cNvPr id="216" name="Google Shape;216;p5"/>
          <p:cNvPicPr preferRelativeResize="0"/>
          <p:nvPr/>
        </p:nvPicPr>
        <p:blipFill>
          <a:blip r:embed="rId3">
            <a:alphaModFix/>
          </a:blip>
          <a:stretch>
            <a:fillRect/>
          </a:stretch>
        </p:blipFill>
        <p:spPr>
          <a:xfrm>
            <a:off x="495300" y="1916175"/>
            <a:ext cx="11201400" cy="443388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Google Shape;221;p3"/>
          <p:cNvSpPr txBox="1"/>
          <p:nvPr>
            <p:ph type="title"/>
          </p:nvPr>
        </p:nvSpPr>
        <p:spPr>
          <a:xfrm>
            <a:off x="1092150" y="564423"/>
            <a:ext cx="10007700" cy="942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UI/UX</a:t>
            </a:r>
            <a:endParaRPr/>
          </a:p>
        </p:txBody>
      </p:sp>
      <p:pic>
        <p:nvPicPr>
          <p:cNvPr id="222" name="Google Shape;222;p3"/>
          <p:cNvPicPr preferRelativeResize="0"/>
          <p:nvPr/>
        </p:nvPicPr>
        <p:blipFill>
          <a:blip r:embed="rId3">
            <a:alphaModFix/>
          </a:blip>
          <a:stretch>
            <a:fillRect/>
          </a:stretch>
        </p:blipFill>
        <p:spPr>
          <a:xfrm>
            <a:off x="1351100" y="1690639"/>
            <a:ext cx="3683048" cy="2022600"/>
          </a:xfrm>
          <a:prstGeom prst="rect">
            <a:avLst/>
          </a:prstGeom>
          <a:noFill/>
          <a:ln>
            <a:noFill/>
          </a:ln>
        </p:spPr>
      </p:pic>
      <p:pic>
        <p:nvPicPr>
          <p:cNvPr id="223" name="Google Shape;223;p3"/>
          <p:cNvPicPr preferRelativeResize="0"/>
          <p:nvPr/>
        </p:nvPicPr>
        <p:blipFill>
          <a:blip r:embed="rId4">
            <a:alphaModFix/>
          </a:blip>
          <a:stretch>
            <a:fillRect/>
          </a:stretch>
        </p:blipFill>
        <p:spPr>
          <a:xfrm>
            <a:off x="5898900" y="1690699"/>
            <a:ext cx="4692725" cy="2022600"/>
          </a:xfrm>
          <a:prstGeom prst="rect">
            <a:avLst/>
          </a:prstGeom>
          <a:noFill/>
          <a:ln>
            <a:noFill/>
          </a:ln>
        </p:spPr>
      </p:pic>
      <p:pic>
        <p:nvPicPr>
          <p:cNvPr id="224" name="Google Shape;224;p3"/>
          <p:cNvPicPr preferRelativeResize="0"/>
          <p:nvPr/>
        </p:nvPicPr>
        <p:blipFill>
          <a:blip r:embed="rId5">
            <a:alphaModFix/>
          </a:blip>
          <a:stretch>
            <a:fillRect/>
          </a:stretch>
        </p:blipFill>
        <p:spPr>
          <a:xfrm>
            <a:off x="1242825" y="3896875"/>
            <a:ext cx="3123300" cy="2410100"/>
          </a:xfrm>
          <a:prstGeom prst="rect">
            <a:avLst/>
          </a:prstGeom>
          <a:noFill/>
          <a:ln>
            <a:noFill/>
          </a:ln>
        </p:spPr>
      </p:pic>
      <p:pic>
        <p:nvPicPr>
          <p:cNvPr id="225" name="Google Shape;225;p3"/>
          <p:cNvPicPr preferRelativeResize="0"/>
          <p:nvPr/>
        </p:nvPicPr>
        <p:blipFill>
          <a:blip r:embed="rId6">
            <a:alphaModFix/>
          </a:blip>
          <a:stretch>
            <a:fillRect/>
          </a:stretch>
        </p:blipFill>
        <p:spPr>
          <a:xfrm>
            <a:off x="8219825" y="3896975"/>
            <a:ext cx="2231949" cy="2323750"/>
          </a:xfrm>
          <a:prstGeom prst="rect">
            <a:avLst/>
          </a:prstGeom>
          <a:noFill/>
          <a:ln>
            <a:noFill/>
          </a:ln>
        </p:spPr>
      </p:pic>
      <p:pic>
        <p:nvPicPr>
          <p:cNvPr id="226" name="Google Shape;226;p3"/>
          <p:cNvPicPr preferRelativeResize="0"/>
          <p:nvPr/>
        </p:nvPicPr>
        <p:blipFill>
          <a:blip r:embed="rId7">
            <a:alphaModFix/>
          </a:blip>
          <a:stretch>
            <a:fillRect/>
          </a:stretch>
        </p:blipFill>
        <p:spPr>
          <a:xfrm>
            <a:off x="4828300" y="3896975"/>
            <a:ext cx="2535401" cy="23237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g6bf5cdfd4d_1_20"/>
          <p:cNvSpPr txBox="1"/>
          <p:nvPr>
            <p:ph type="title"/>
          </p:nvPr>
        </p:nvSpPr>
        <p:spPr>
          <a:xfrm>
            <a:off x="1092150" y="575292"/>
            <a:ext cx="10007700" cy="1272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a:t>UI/UX</a:t>
            </a:r>
            <a:endParaRPr/>
          </a:p>
        </p:txBody>
      </p:sp>
      <p:pic>
        <p:nvPicPr>
          <p:cNvPr id="232" name="Google Shape;232;g6bf5cdfd4d_1_20"/>
          <p:cNvPicPr preferRelativeResize="0"/>
          <p:nvPr/>
        </p:nvPicPr>
        <p:blipFill>
          <a:blip r:embed="rId3">
            <a:alphaModFix/>
          </a:blip>
          <a:stretch>
            <a:fillRect/>
          </a:stretch>
        </p:blipFill>
        <p:spPr>
          <a:xfrm>
            <a:off x="1877550" y="1848204"/>
            <a:ext cx="8437001" cy="44575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Google Shape;237;g7b54fe300c_0_20"/>
          <p:cNvSpPr txBox="1"/>
          <p:nvPr>
            <p:ph type="title"/>
          </p:nvPr>
        </p:nvSpPr>
        <p:spPr>
          <a:xfrm>
            <a:off x="1092150" y="600247"/>
            <a:ext cx="10007700" cy="796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a:t>UI/UX</a:t>
            </a:r>
            <a:endParaRPr/>
          </a:p>
        </p:txBody>
      </p:sp>
      <p:pic>
        <p:nvPicPr>
          <p:cNvPr id="238" name="Google Shape;238;g7b54fe300c_0_20"/>
          <p:cNvPicPr preferRelativeResize="0"/>
          <p:nvPr/>
        </p:nvPicPr>
        <p:blipFill>
          <a:blip r:embed="rId3">
            <a:alphaModFix/>
          </a:blip>
          <a:stretch>
            <a:fillRect/>
          </a:stretch>
        </p:blipFill>
        <p:spPr>
          <a:xfrm>
            <a:off x="1877500" y="1838850"/>
            <a:ext cx="8437000" cy="392608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Google Shape;243;g7b5bf37c5b_1_17"/>
          <p:cNvSpPr txBox="1"/>
          <p:nvPr>
            <p:ph type="title"/>
          </p:nvPr>
        </p:nvSpPr>
        <p:spPr>
          <a:xfrm>
            <a:off x="1092150" y="837442"/>
            <a:ext cx="10007700" cy="1272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a:t>UI/UX</a:t>
            </a:r>
            <a:endParaRPr/>
          </a:p>
        </p:txBody>
      </p:sp>
      <p:pic>
        <p:nvPicPr>
          <p:cNvPr id="244" name="Google Shape;244;g7b5bf37c5b_1_17"/>
          <p:cNvPicPr preferRelativeResize="0"/>
          <p:nvPr/>
        </p:nvPicPr>
        <p:blipFill>
          <a:blip r:embed="rId3">
            <a:alphaModFix/>
          </a:blip>
          <a:stretch>
            <a:fillRect/>
          </a:stretch>
        </p:blipFill>
        <p:spPr>
          <a:xfrm>
            <a:off x="1877500" y="1885650"/>
            <a:ext cx="8436999" cy="383397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Google Shape;249;g6bf5cdfd4d_1_25"/>
          <p:cNvSpPr txBox="1"/>
          <p:nvPr>
            <p:ph type="title"/>
          </p:nvPr>
        </p:nvSpPr>
        <p:spPr>
          <a:xfrm>
            <a:off x="1092200" y="1127467"/>
            <a:ext cx="10007700" cy="1272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a:t>Technology Platforms</a:t>
            </a:r>
            <a:endParaRPr/>
          </a:p>
        </p:txBody>
      </p:sp>
      <p:sp>
        <p:nvSpPr>
          <p:cNvPr id="250" name="Google Shape;250;g6bf5cdfd4d_1_25"/>
          <p:cNvSpPr txBox="1"/>
          <p:nvPr>
            <p:ph idx="1" type="body"/>
          </p:nvPr>
        </p:nvSpPr>
        <p:spPr>
          <a:xfrm>
            <a:off x="1092200" y="2654300"/>
            <a:ext cx="10007700" cy="3264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sz="2500"/>
              <a:t>Front End: Vue.js</a:t>
            </a:r>
            <a:endParaRPr sz="2500"/>
          </a:p>
          <a:p>
            <a:pPr indent="0" lvl="0" marL="0" rtl="0" algn="l">
              <a:spcBef>
                <a:spcPts val="2100"/>
              </a:spcBef>
              <a:spcAft>
                <a:spcPts val="0"/>
              </a:spcAft>
              <a:buNone/>
            </a:pPr>
            <a:r>
              <a:rPr lang="en-US" sz="2500"/>
              <a:t>Back End: Node.js/Express</a:t>
            </a:r>
            <a:endParaRPr sz="2500"/>
          </a:p>
          <a:p>
            <a:pPr indent="0" lvl="0" marL="0" rtl="0" algn="l">
              <a:spcBef>
                <a:spcPts val="2100"/>
              </a:spcBef>
              <a:spcAft>
                <a:spcPts val="0"/>
              </a:spcAft>
              <a:buNone/>
            </a:pPr>
            <a:r>
              <a:rPr lang="en-US" sz="2500"/>
              <a:t>Database: Mongodb</a:t>
            </a:r>
            <a:endParaRPr sz="2500"/>
          </a:p>
          <a:p>
            <a:pPr indent="0" lvl="0" marL="0" rtl="0" algn="l">
              <a:spcBef>
                <a:spcPts val="2100"/>
              </a:spcBef>
              <a:spcAft>
                <a:spcPts val="0"/>
              </a:spcAft>
              <a:buNone/>
            </a:pPr>
            <a:r>
              <a:rPr lang="en-US" sz="2500"/>
              <a:t>Hosting: Heroku</a:t>
            </a:r>
            <a:endParaRPr sz="2500"/>
          </a:p>
          <a:p>
            <a:pPr indent="0" lvl="0" marL="0" rtl="0" algn="l">
              <a:spcBef>
                <a:spcPts val="2100"/>
              </a:spcBef>
              <a:spcAft>
                <a:spcPts val="2100"/>
              </a:spcAft>
              <a:buNone/>
            </a:pPr>
            <a:r>
              <a:t/>
            </a:r>
            <a:endParaRPr sz="2500"/>
          </a:p>
        </p:txBody>
      </p:sp>
      <p:pic>
        <p:nvPicPr>
          <p:cNvPr id="251" name="Google Shape;251;g6bf5cdfd4d_1_25"/>
          <p:cNvPicPr preferRelativeResize="0"/>
          <p:nvPr/>
        </p:nvPicPr>
        <p:blipFill>
          <a:blip r:embed="rId3">
            <a:alphaModFix/>
          </a:blip>
          <a:stretch>
            <a:fillRect/>
          </a:stretch>
        </p:blipFill>
        <p:spPr>
          <a:xfrm>
            <a:off x="7717450" y="1466875"/>
            <a:ext cx="1822803" cy="1579776"/>
          </a:xfrm>
          <a:prstGeom prst="rect">
            <a:avLst/>
          </a:prstGeom>
          <a:noFill/>
          <a:ln>
            <a:noFill/>
          </a:ln>
        </p:spPr>
      </p:pic>
      <p:pic>
        <p:nvPicPr>
          <p:cNvPr id="252" name="Google Shape;252;g6bf5cdfd4d_1_25"/>
          <p:cNvPicPr preferRelativeResize="0"/>
          <p:nvPr/>
        </p:nvPicPr>
        <p:blipFill>
          <a:blip r:embed="rId4">
            <a:alphaModFix/>
          </a:blip>
          <a:stretch>
            <a:fillRect/>
          </a:stretch>
        </p:blipFill>
        <p:spPr>
          <a:xfrm>
            <a:off x="9708800" y="3046637"/>
            <a:ext cx="1579776" cy="1579776"/>
          </a:xfrm>
          <a:prstGeom prst="rect">
            <a:avLst/>
          </a:prstGeom>
          <a:noFill/>
          <a:ln>
            <a:noFill/>
          </a:ln>
        </p:spPr>
      </p:pic>
      <p:pic>
        <p:nvPicPr>
          <p:cNvPr id="253" name="Google Shape;253;g6bf5cdfd4d_1_25"/>
          <p:cNvPicPr preferRelativeResize="0"/>
          <p:nvPr/>
        </p:nvPicPr>
        <p:blipFill>
          <a:blip r:embed="rId5">
            <a:alphaModFix/>
          </a:blip>
          <a:stretch>
            <a:fillRect/>
          </a:stretch>
        </p:blipFill>
        <p:spPr>
          <a:xfrm>
            <a:off x="6117125" y="3046650"/>
            <a:ext cx="1579776" cy="1579776"/>
          </a:xfrm>
          <a:prstGeom prst="rect">
            <a:avLst/>
          </a:prstGeom>
          <a:noFill/>
          <a:ln>
            <a:noFill/>
          </a:ln>
        </p:spPr>
      </p:pic>
      <p:pic>
        <p:nvPicPr>
          <p:cNvPr id="254" name="Google Shape;254;g6bf5cdfd4d_1_25"/>
          <p:cNvPicPr preferRelativeResize="0"/>
          <p:nvPr/>
        </p:nvPicPr>
        <p:blipFill>
          <a:blip r:embed="rId6">
            <a:alphaModFix/>
          </a:blip>
          <a:stretch>
            <a:fillRect/>
          </a:stretch>
        </p:blipFill>
        <p:spPr>
          <a:xfrm>
            <a:off x="7783250" y="4346025"/>
            <a:ext cx="1691199" cy="20082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Google Shape;259;p10"/>
          <p:cNvSpPr txBox="1"/>
          <p:nvPr>
            <p:ph type="title"/>
          </p:nvPr>
        </p:nvSpPr>
        <p:spPr>
          <a:xfrm>
            <a:off x="1092200" y="694342"/>
            <a:ext cx="10007700" cy="1272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Test Plan</a:t>
            </a:r>
            <a:endParaRPr/>
          </a:p>
        </p:txBody>
      </p:sp>
      <p:sp>
        <p:nvSpPr>
          <p:cNvPr id="260" name="Google Shape;260;p10"/>
          <p:cNvSpPr txBox="1"/>
          <p:nvPr>
            <p:ph idx="1" type="body"/>
          </p:nvPr>
        </p:nvSpPr>
        <p:spPr>
          <a:xfrm>
            <a:off x="1092150" y="1645425"/>
            <a:ext cx="9034500" cy="4250400"/>
          </a:xfrm>
          <a:prstGeom prst="rect">
            <a:avLst/>
          </a:prstGeom>
          <a:noFill/>
          <a:ln>
            <a:noFill/>
          </a:ln>
        </p:spPr>
        <p:txBody>
          <a:bodyPr anchorCtr="0" anchor="t" bIns="45700" lIns="91425" spcFirstLastPara="1" rIns="91425" wrap="square" tIns="45700">
            <a:normAutofit/>
          </a:bodyPr>
          <a:lstStyle/>
          <a:p>
            <a:pPr indent="-165100" lvl="0" marL="228600" rtl="0" algn="l">
              <a:lnSpc>
                <a:spcPct val="90000"/>
              </a:lnSpc>
              <a:spcBef>
                <a:spcPts val="1000"/>
              </a:spcBef>
              <a:spcAft>
                <a:spcPts val="0"/>
              </a:spcAft>
              <a:buClr>
                <a:schemeClr val="dk1"/>
              </a:buClr>
              <a:buSzPts val="1800"/>
              <a:buFont typeface="Nunito"/>
              <a:buChar char="●"/>
            </a:pPr>
            <a:r>
              <a:rPr b="1" lang="en-US" sz="1800">
                <a:latin typeface="Nunito"/>
                <a:ea typeface="Nunito"/>
                <a:cs typeface="Nunito"/>
                <a:sym typeface="Nunito"/>
              </a:rPr>
              <a:t>Test Driven Development</a:t>
            </a:r>
            <a:endParaRPr b="1" sz="1800">
              <a:latin typeface="Nunito"/>
              <a:ea typeface="Nunito"/>
              <a:cs typeface="Nunito"/>
              <a:sym typeface="Nunito"/>
            </a:endParaRPr>
          </a:p>
          <a:p>
            <a:pPr indent="-165100" lvl="0" marL="228600" rtl="0" algn="l">
              <a:lnSpc>
                <a:spcPct val="90000"/>
              </a:lnSpc>
              <a:spcBef>
                <a:spcPts val="2100"/>
              </a:spcBef>
              <a:spcAft>
                <a:spcPts val="0"/>
              </a:spcAft>
              <a:buSzPts val="1800"/>
              <a:buFont typeface="Nunito"/>
              <a:buChar char="●"/>
            </a:pPr>
            <a:r>
              <a:rPr lang="en-US" sz="1800">
                <a:latin typeface="Nunito"/>
                <a:ea typeface="Nunito"/>
                <a:cs typeface="Nunito"/>
                <a:sym typeface="Nunito"/>
              </a:rPr>
              <a:t>CI/CD Pipeline </a:t>
            </a:r>
            <a:r>
              <a:rPr lang="en-US" sz="1800">
                <a:latin typeface="Nunito"/>
                <a:ea typeface="Nunito"/>
                <a:cs typeface="Nunito"/>
                <a:sym typeface="Nunito"/>
              </a:rPr>
              <a:t>automatically</a:t>
            </a:r>
            <a:r>
              <a:rPr lang="en-US" sz="1800">
                <a:latin typeface="Nunito"/>
                <a:ea typeface="Nunito"/>
                <a:cs typeface="Nunito"/>
                <a:sym typeface="Nunito"/>
              </a:rPr>
              <a:t> runs tests - powered by Travis CI</a:t>
            </a:r>
            <a:endParaRPr sz="1800">
              <a:latin typeface="Nunito"/>
              <a:ea typeface="Nunito"/>
              <a:cs typeface="Nunito"/>
              <a:sym typeface="Nunito"/>
            </a:endParaRPr>
          </a:p>
          <a:p>
            <a:pPr indent="-165100" lvl="0" marL="228600" rtl="0" algn="l">
              <a:lnSpc>
                <a:spcPct val="90000"/>
              </a:lnSpc>
              <a:spcBef>
                <a:spcPts val="2100"/>
              </a:spcBef>
              <a:spcAft>
                <a:spcPts val="0"/>
              </a:spcAft>
              <a:buSzPts val="1800"/>
              <a:buFont typeface="Nunito"/>
              <a:buChar char="●"/>
            </a:pPr>
            <a:r>
              <a:rPr lang="en-US" sz="1800">
                <a:latin typeface="Nunito"/>
                <a:ea typeface="Nunito"/>
                <a:cs typeface="Nunito"/>
                <a:sym typeface="Nunito"/>
              </a:rPr>
              <a:t>Jest plugin for Travis CI to run backend testing</a:t>
            </a:r>
            <a:endParaRPr sz="1800">
              <a:latin typeface="Nunito"/>
              <a:ea typeface="Nunito"/>
              <a:cs typeface="Nunito"/>
              <a:sym typeface="Nunito"/>
            </a:endParaRPr>
          </a:p>
          <a:p>
            <a:pPr indent="-228600" lvl="1" marL="685800" rtl="0" algn="l">
              <a:lnSpc>
                <a:spcPct val="90000"/>
              </a:lnSpc>
              <a:spcBef>
                <a:spcPts val="2100"/>
              </a:spcBef>
              <a:spcAft>
                <a:spcPts val="0"/>
              </a:spcAft>
              <a:buSzPts val="1800"/>
              <a:buFont typeface="Nunito"/>
              <a:buChar char="○"/>
            </a:pPr>
            <a:r>
              <a:rPr lang="en-US" sz="1800">
                <a:latin typeface="Nunito"/>
                <a:ea typeface="Nunito"/>
                <a:cs typeface="Nunito"/>
                <a:sym typeface="Nunito"/>
              </a:rPr>
              <a:t>Unit and Component testing</a:t>
            </a:r>
            <a:endParaRPr sz="1800">
              <a:latin typeface="Nunito"/>
              <a:ea typeface="Nunito"/>
              <a:cs typeface="Nunito"/>
              <a:sym typeface="Nunito"/>
            </a:endParaRPr>
          </a:p>
          <a:p>
            <a:pPr indent="-165100" lvl="0" marL="228600" rtl="0" algn="l">
              <a:lnSpc>
                <a:spcPct val="90000"/>
              </a:lnSpc>
              <a:spcBef>
                <a:spcPts val="2100"/>
              </a:spcBef>
              <a:spcAft>
                <a:spcPts val="0"/>
              </a:spcAft>
              <a:buSzPts val="1800"/>
              <a:buFont typeface="Nunito"/>
              <a:buChar char="●"/>
            </a:pPr>
            <a:r>
              <a:rPr lang="en-US" sz="1800">
                <a:latin typeface="Nunito"/>
                <a:ea typeface="Nunito"/>
                <a:cs typeface="Nunito"/>
                <a:sym typeface="Nunito"/>
              </a:rPr>
              <a:t>Cypress plugin for Travis CI to run frontend testing (similar to Selenium)</a:t>
            </a:r>
            <a:endParaRPr sz="1800">
              <a:latin typeface="Nunito"/>
              <a:ea typeface="Nunito"/>
              <a:cs typeface="Nunito"/>
              <a:sym typeface="Nunito"/>
            </a:endParaRPr>
          </a:p>
          <a:p>
            <a:pPr indent="-228600" lvl="1" marL="685800" rtl="0" algn="l">
              <a:lnSpc>
                <a:spcPct val="90000"/>
              </a:lnSpc>
              <a:spcBef>
                <a:spcPts val="2100"/>
              </a:spcBef>
              <a:spcAft>
                <a:spcPts val="0"/>
              </a:spcAft>
              <a:buSzPts val="1800"/>
              <a:buFont typeface="Nunito"/>
              <a:buChar char="○"/>
            </a:pPr>
            <a:r>
              <a:rPr lang="en-US" sz="1800">
                <a:latin typeface="Nunito"/>
                <a:ea typeface="Nunito"/>
                <a:cs typeface="Nunito"/>
                <a:sym typeface="Nunito"/>
              </a:rPr>
              <a:t>Interface testing</a:t>
            </a:r>
            <a:endParaRPr sz="1800">
              <a:latin typeface="Nunito"/>
              <a:ea typeface="Nunito"/>
              <a:cs typeface="Nunito"/>
              <a:sym typeface="Nunito"/>
            </a:endParaRPr>
          </a:p>
          <a:p>
            <a:pPr indent="-228600" lvl="0" marL="228600" rtl="0" algn="l">
              <a:lnSpc>
                <a:spcPct val="90000"/>
              </a:lnSpc>
              <a:spcBef>
                <a:spcPts val="2100"/>
              </a:spcBef>
              <a:spcAft>
                <a:spcPts val="0"/>
              </a:spcAft>
              <a:buSzPts val="1800"/>
              <a:buFont typeface="Nunito"/>
              <a:buChar char="●"/>
            </a:pPr>
            <a:r>
              <a:rPr lang="en-US" sz="1800">
                <a:latin typeface="Nunito"/>
                <a:ea typeface="Nunito"/>
                <a:cs typeface="Nunito"/>
                <a:sym typeface="Nunito"/>
              </a:rPr>
              <a:t>Predefined use case scripts performed manually</a:t>
            </a:r>
            <a:endParaRPr sz="1800">
              <a:latin typeface="Nunito"/>
              <a:ea typeface="Nunito"/>
              <a:cs typeface="Nunito"/>
              <a:sym typeface="Nunito"/>
            </a:endParaRPr>
          </a:p>
          <a:p>
            <a:pPr indent="-228600" lvl="1" marL="685800" rtl="0" algn="l">
              <a:lnSpc>
                <a:spcPct val="90000"/>
              </a:lnSpc>
              <a:spcBef>
                <a:spcPts val="2100"/>
              </a:spcBef>
              <a:spcAft>
                <a:spcPts val="2100"/>
              </a:spcAft>
              <a:buSzPts val="1800"/>
              <a:buFont typeface="Nunito"/>
              <a:buChar char="○"/>
            </a:pPr>
            <a:r>
              <a:rPr lang="en-US" sz="1800">
                <a:latin typeface="Nunito"/>
                <a:ea typeface="Nunito"/>
                <a:cs typeface="Nunito"/>
                <a:sym typeface="Nunito"/>
              </a:rPr>
              <a:t>System testing and Acceptance testing </a:t>
            </a:r>
            <a:endParaRPr sz="1800">
              <a:latin typeface="Nunito"/>
              <a:ea typeface="Nunito"/>
              <a:cs typeface="Nunito"/>
              <a:sym typeface="Nunito"/>
            </a:endParaRPr>
          </a:p>
        </p:txBody>
      </p:sp>
      <p:pic>
        <p:nvPicPr>
          <p:cNvPr id="261" name="Google Shape;261;p10"/>
          <p:cNvPicPr preferRelativeResize="0"/>
          <p:nvPr/>
        </p:nvPicPr>
        <p:blipFill>
          <a:blip r:embed="rId3">
            <a:alphaModFix/>
          </a:blip>
          <a:stretch>
            <a:fillRect/>
          </a:stretch>
        </p:blipFill>
        <p:spPr>
          <a:xfrm>
            <a:off x="8367425" y="770825"/>
            <a:ext cx="2942175" cy="29421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3C47D"/>
        </a:solidFill>
      </p:bgPr>
    </p:bg>
    <p:spTree>
      <p:nvGrpSpPr>
        <p:cNvPr id="140" name="Shape 140"/>
        <p:cNvGrpSpPr/>
        <p:nvPr/>
      </p:nvGrpSpPr>
      <p:grpSpPr>
        <a:xfrm>
          <a:off x="0" y="0"/>
          <a:ext cx="0" cy="0"/>
          <a:chOff x="0" y="0"/>
          <a:chExt cx="0" cy="0"/>
        </a:xfrm>
      </p:grpSpPr>
      <p:sp>
        <p:nvSpPr>
          <p:cNvPr id="141" name="Google Shape;141;g7b54fe300c_0_5"/>
          <p:cNvSpPr txBox="1"/>
          <p:nvPr>
            <p:ph type="title"/>
          </p:nvPr>
        </p:nvSpPr>
        <p:spPr>
          <a:xfrm>
            <a:off x="2518245" y="2328133"/>
            <a:ext cx="7170000" cy="2194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b="1" lang="en-US" sz="4500"/>
              <a:t>Project Plan</a:t>
            </a:r>
            <a:endParaRPr b="1" sz="45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3C47D"/>
        </a:solidFill>
      </p:bgPr>
    </p:bg>
    <p:spTree>
      <p:nvGrpSpPr>
        <p:cNvPr id="265" name="Shape 265"/>
        <p:cNvGrpSpPr/>
        <p:nvPr/>
      </p:nvGrpSpPr>
      <p:grpSpPr>
        <a:xfrm>
          <a:off x="0" y="0"/>
          <a:ext cx="0" cy="0"/>
          <a:chOff x="0" y="0"/>
          <a:chExt cx="0" cy="0"/>
        </a:xfrm>
      </p:grpSpPr>
      <p:sp>
        <p:nvSpPr>
          <p:cNvPr id="266" name="Google Shape;266;g7b54fe300c_0_72"/>
          <p:cNvSpPr txBox="1"/>
          <p:nvPr>
            <p:ph type="title"/>
          </p:nvPr>
        </p:nvSpPr>
        <p:spPr>
          <a:xfrm>
            <a:off x="2518245" y="2328133"/>
            <a:ext cx="7170000" cy="2194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b="1" lang="en-US" sz="4500"/>
              <a:t>Conclusion</a:t>
            </a:r>
            <a:endParaRPr b="1" sz="45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Google Shape;271;g7b54fe300c_0_76"/>
          <p:cNvSpPr txBox="1"/>
          <p:nvPr>
            <p:ph type="title"/>
          </p:nvPr>
        </p:nvSpPr>
        <p:spPr>
          <a:xfrm>
            <a:off x="1092150" y="861923"/>
            <a:ext cx="10007700" cy="895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a:t>Current Project Status</a:t>
            </a:r>
            <a:endParaRPr/>
          </a:p>
        </p:txBody>
      </p:sp>
      <p:sp>
        <p:nvSpPr>
          <p:cNvPr id="272" name="Google Shape;272;g7b54fe300c_0_76"/>
          <p:cNvSpPr txBox="1"/>
          <p:nvPr/>
        </p:nvSpPr>
        <p:spPr>
          <a:xfrm>
            <a:off x="1319250" y="1757425"/>
            <a:ext cx="9780600" cy="37704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Nunito"/>
              <a:buChar char="●"/>
            </a:pPr>
            <a:r>
              <a:rPr lang="en-US" sz="2200">
                <a:latin typeface="Nunito"/>
                <a:ea typeface="Nunito"/>
                <a:cs typeface="Nunito"/>
                <a:sym typeface="Nunito"/>
              </a:rPr>
              <a:t>Project fully designed</a:t>
            </a:r>
            <a:endParaRPr sz="2200">
              <a:latin typeface="Nunito"/>
              <a:ea typeface="Nunito"/>
              <a:cs typeface="Nunito"/>
              <a:sym typeface="Nunito"/>
            </a:endParaRPr>
          </a:p>
          <a:p>
            <a:pPr indent="-368300" lvl="0" marL="457200" rtl="0" algn="l">
              <a:spcBef>
                <a:spcPts val="1000"/>
              </a:spcBef>
              <a:spcAft>
                <a:spcPts val="0"/>
              </a:spcAft>
              <a:buSzPts val="2200"/>
              <a:buFont typeface="Nunito"/>
              <a:buChar char="●"/>
            </a:pPr>
            <a:r>
              <a:rPr lang="en-US" sz="2200">
                <a:latin typeface="Nunito"/>
                <a:ea typeface="Nunito"/>
                <a:cs typeface="Nunito"/>
                <a:sym typeface="Nunito"/>
              </a:rPr>
              <a:t>Became familiar with previous team’s documentation and code</a:t>
            </a:r>
            <a:endParaRPr sz="2200">
              <a:latin typeface="Nunito"/>
              <a:ea typeface="Nunito"/>
              <a:cs typeface="Nunito"/>
              <a:sym typeface="Nunito"/>
            </a:endParaRPr>
          </a:p>
          <a:p>
            <a:pPr indent="-368300" lvl="0" marL="457200" rtl="0" algn="l">
              <a:spcBef>
                <a:spcPts val="1000"/>
              </a:spcBef>
              <a:spcAft>
                <a:spcPts val="0"/>
              </a:spcAft>
              <a:buSzPts val="2200"/>
              <a:buFont typeface="Nunito"/>
              <a:buChar char="●"/>
            </a:pPr>
            <a:r>
              <a:rPr lang="en-US" sz="2200">
                <a:latin typeface="Nunito"/>
                <a:ea typeface="Nunito"/>
                <a:cs typeface="Nunito"/>
                <a:sym typeface="Nunito"/>
              </a:rPr>
              <a:t>Updated Current User Interface for the Game Website</a:t>
            </a:r>
            <a:endParaRPr sz="2200">
              <a:latin typeface="Nunito"/>
              <a:ea typeface="Nunito"/>
              <a:cs typeface="Nunito"/>
              <a:sym typeface="Nunito"/>
            </a:endParaRPr>
          </a:p>
          <a:p>
            <a:pPr indent="-368300" lvl="1" marL="914400" rtl="0" algn="l">
              <a:spcBef>
                <a:spcPts val="1000"/>
              </a:spcBef>
              <a:spcAft>
                <a:spcPts val="0"/>
              </a:spcAft>
              <a:buSzPts val="2200"/>
              <a:buFont typeface="Nunito"/>
              <a:buChar char="○"/>
            </a:pPr>
            <a:r>
              <a:rPr lang="en-US" sz="2200">
                <a:latin typeface="Nunito"/>
                <a:ea typeface="Nunito"/>
                <a:cs typeface="Nunito"/>
                <a:sym typeface="Nunito"/>
              </a:rPr>
              <a:t>Tyler: Home page</a:t>
            </a:r>
            <a:endParaRPr sz="2200">
              <a:latin typeface="Nunito"/>
              <a:ea typeface="Nunito"/>
              <a:cs typeface="Nunito"/>
              <a:sym typeface="Nunito"/>
            </a:endParaRPr>
          </a:p>
          <a:p>
            <a:pPr indent="-368300" lvl="1" marL="914400" rtl="0" algn="l">
              <a:spcBef>
                <a:spcPts val="1000"/>
              </a:spcBef>
              <a:spcAft>
                <a:spcPts val="0"/>
              </a:spcAft>
              <a:buSzPts val="2200"/>
              <a:buFont typeface="Nunito"/>
              <a:buChar char="○"/>
            </a:pPr>
            <a:r>
              <a:rPr lang="en-US" sz="2200">
                <a:latin typeface="Nunito"/>
                <a:ea typeface="Nunito"/>
                <a:cs typeface="Nunito"/>
                <a:sym typeface="Nunito"/>
              </a:rPr>
              <a:t>Elizabeth: Donation page</a:t>
            </a:r>
            <a:endParaRPr sz="2200">
              <a:latin typeface="Nunito"/>
              <a:ea typeface="Nunito"/>
              <a:cs typeface="Nunito"/>
              <a:sym typeface="Nunito"/>
            </a:endParaRPr>
          </a:p>
          <a:p>
            <a:pPr indent="-368300" lvl="1" marL="914400" rtl="0" algn="l">
              <a:spcBef>
                <a:spcPts val="1000"/>
              </a:spcBef>
              <a:spcAft>
                <a:spcPts val="0"/>
              </a:spcAft>
              <a:buSzPts val="2200"/>
              <a:buFont typeface="Nunito"/>
              <a:buChar char="○"/>
            </a:pPr>
            <a:r>
              <a:rPr lang="en-US" sz="2200">
                <a:latin typeface="Nunito"/>
                <a:ea typeface="Nunito"/>
                <a:cs typeface="Nunito"/>
                <a:sym typeface="Nunito"/>
              </a:rPr>
              <a:t>Meghna: Login, Register, and About pages</a:t>
            </a:r>
            <a:endParaRPr sz="2200">
              <a:latin typeface="Nunito"/>
              <a:ea typeface="Nunito"/>
              <a:cs typeface="Nunito"/>
              <a:sym typeface="Nunito"/>
            </a:endParaRPr>
          </a:p>
          <a:p>
            <a:pPr indent="-368300" lvl="0" marL="457200" rtl="0" algn="l">
              <a:spcBef>
                <a:spcPts val="1000"/>
              </a:spcBef>
              <a:spcAft>
                <a:spcPts val="0"/>
              </a:spcAft>
              <a:buSzPts val="2200"/>
              <a:buFont typeface="Nunito"/>
              <a:buChar char="●"/>
            </a:pPr>
            <a:r>
              <a:rPr lang="en-US" sz="2200">
                <a:latin typeface="Nunito"/>
                <a:ea typeface="Nunito"/>
                <a:cs typeface="Nunito"/>
                <a:sym typeface="Nunito"/>
              </a:rPr>
              <a:t>Tested with </a:t>
            </a:r>
            <a:r>
              <a:rPr lang="en-US" sz="2200">
                <a:latin typeface="Nunito"/>
                <a:ea typeface="Nunito"/>
                <a:cs typeface="Nunito"/>
                <a:sym typeface="Nunito"/>
              </a:rPr>
              <a:t>V</a:t>
            </a:r>
            <a:r>
              <a:rPr lang="en-US" sz="2200">
                <a:latin typeface="Nunito"/>
                <a:ea typeface="Nunito"/>
                <a:cs typeface="Nunito"/>
                <a:sym typeface="Nunito"/>
              </a:rPr>
              <a:t>arious tools for Data Analysis</a:t>
            </a:r>
            <a:endParaRPr sz="2200">
              <a:latin typeface="Nunito"/>
              <a:ea typeface="Nunito"/>
              <a:cs typeface="Nunito"/>
              <a:sym typeface="Nunito"/>
            </a:endParaRPr>
          </a:p>
          <a:p>
            <a:pPr indent="-368300" lvl="1" marL="914400" rtl="0" algn="l">
              <a:spcBef>
                <a:spcPts val="1000"/>
              </a:spcBef>
              <a:spcAft>
                <a:spcPts val="0"/>
              </a:spcAft>
              <a:buSzPts val="2200"/>
              <a:buFont typeface="Nunito"/>
              <a:buChar char="○"/>
            </a:pPr>
            <a:r>
              <a:rPr lang="en-US" sz="2200">
                <a:latin typeface="Nunito"/>
                <a:ea typeface="Nunito"/>
                <a:cs typeface="Nunito"/>
                <a:sym typeface="Nunito"/>
              </a:rPr>
              <a:t>Deepstream.io</a:t>
            </a:r>
            <a:endParaRPr sz="2200">
              <a:latin typeface="Nunito"/>
              <a:ea typeface="Nunito"/>
              <a:cs typeface="Nunito"/>
              <a:sym typeface="Nunito"/>
            </a:endParaRPr>
          </a:p>
          <a:p>
            <a:pPr indent="-368300" lvl="1" marL="914400" rtl="0" algn="l">
              <a:spcBef>
                <a:spcPts val="1000"/>
              </a:spcBef>
              <a:spcAft>
                <a:spcPts val="0"/>
              </a:spcAft>
              <a:buSzPts val="2200"/>
              <a:buFont typeface="Nunito"/>
              <a:buChar char="○"/>
            </a:pPr>
            <a:r>
              <a:rPr lang="en-US" sz="2200">
                <a:latin typeface="Nunito"/>
                <a:ea typeface="Nunito"/>
                <a:cs typeface="Nunito"/>
                <a:sym typeface="Nunito"/>
              </a:rPr>
              <a:t>Core UI</a:t>
            </a:r>
            <a:endParaRPr sz="2200">
              <a:latin typeface="Nunito"/>
              <a:ea typeface="Nunito"/>
              <a:cs typeface="Nunito"/>
              <a:sym typeface="Nunito"/>
            </a:endParaRPr>
          </a:p>
          <a:p>
            <a:pPr indent="-368300" lvl="0" marL="457200" rtl="0" algn="l">
              <a:spcBef>
                <a:spcPts val="1000"/>
              </a:spcBef>
              <a:spcAft>
                <a:spcPts val="1000"/>
              </a:spcAft>
              <a:buSzPts val="2200"/>
              <a:buFont typeface="Nunito"/>
              <a:buChar char="●"/>
            </a:pPr>
            <a:r>
              <a:rPr lang="en-US" sz="2200">
                <a:latin typeface="Nunito"/>
                <a:ea typeface="Nunito"/>
                <a:cs typeface="Nunito"/>
                <a:sym typeface="Nunito"/>
              </a:rPr>
              <a:t>Updated Documentation for Transitioning</a:t>
            </a:r>
            <a:endParaRPr sz="2200">
              <a:latin typeface="Nunito"/>
              <a:ea typeface="Nunito"/>
              <a:cs typeface="Nunito"/>
              <a:sym typeface="Nuni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Google Shape;277;g7b54fe300c_0_84"/>
          <p:cNvSpPr txBox="1"/>
          <p:nvPr>
            <p:ph type="title"/>
          </p:nvPr>
        </p:nvSpPr>
        <p:spPr>
          <a:xfrm>
            <a:off x="1092200" y="1127467"/>
            <a:ext cx="10007700" cy="1272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a:t>Plan for Next Semester</a:t>
            </a:r>
            <a:endParaRPr/>
          </a:p>
        </p:txBody>
      </p:sp>
      <p:sp>
        <p:nvSpPr>
          <p:cNvPr id="278" name="Google Shape;278;g7b54fe300c_0_84"/>
          <p:cNvSpPr txBox="1"/>
          <p:nvPr/>
        </p:nvSpPr>
        <p:spPr>
          <a:xfrm>
            <a:off x="1092200" y="2188500"/>
            <a:ext cx="4893000" cy="3611400"/>
          </a:xfrm>
          <a:prstGeom prst="rect">
            <a:avLst/>
          </a:prstGeom>
          <a:noFill/>
          <a:ln>
            <a:noFill/>
          </a:ln>
        </p:spPr>
        <p:txBody>
          <a:bodyPr anchorCtr="0" anchor="t" bIns="91425" lIns="91425" spcFirstLastPara="1" rIns="91425" wrap="square" tIns="91425">
            <a:noAutofit/>
          </a:bodyPr>
          <a:lstStyle/>
          <a:p>
            <a:pPr indent="-368300" lvl="0" marL="457200" rtl="0" algn="l">
              <a:lnSpc>
                <a:spcPct val="115000"/>
              </a:lnSpc>
              <a:spcBef>
                <a:spcPts val="1000"/>
              </a:spcBef>
              <a:spcAft>
                <a:spcPts val="0"/>
              </a:spcAft>
              <a:buSzPts val="2200"/>
              <a:buFont typeface="Nunito"/>
              <a:buChar char="●"/>
            </a:pPr>
            <a:r>
              <a:rPr lang="en-US" sz="2200">
                <a:latin typeface="Nunito"/>
                <a:ea typeface="Nunito"/>
                <a:cs typeface="Nunito"/>
                <a:sym typeface="Nunito"/>
              </a:rPr>
              <a:t>Game Team:</a:t>
            </a:r>
            <a:endParaRPr sz="2200">
              <a:latin typeface="Nunito"/>
              <a:ea typeface="Nunito"/>
              <a:cs typeface="Nunito"/>
              <a:sym typeface="Nunito"/>
            </a:endParaRPr>
          </a:p>
          <a:p>
            <a:pPr indent="-368300" lvl="0" marL="914400" rtl="0" algn="l">
              <a:lnSpc>
                <a:spcPct val="115000"/>
              </a:lnSpc>
              <a:spcBef>
                <a:spcPts val="1000"/>
              </a:spcBef>
              <a:spcAft>
                <a:spcPts val="0"/>
              </a:spcAft>
              <a:buSzPts val="2200"/>
              <a:buFont typeface="Nunito"/>
              <a:buAutoNum type="arabicPeriod"/>
            </a:pPr>
            <a:r>
              <a:rPr lang="en-US" sz="2200">
                <a:latin typeface="Nunito"/>
                <a:ea typeface="Nunito"/>
                <a:cs typeface="Nunito"/>
                <a:sym typeface="Nunito"/>
              </a:rPr>
              <a:t>Begin coding the digital version of the game</a:t>
            </a:r>
            <a:endParaRPr sz="2200">
              <a:latin typeface="Nunito"/>
              <a:ea typeface="Nunito"/>
              <a:cs typeface="Nunito"/>
              <a:sym typeface="Nunito"/>
            </a:endParaRPr>
          </a:p>
          <a:p>
            <a:pPr indent="-368300" lvl="0" marL="914400" rtl="0" algn="l">
              <a:lnSpc>
                <a:spcPct val="115000"/>
              </a:lnSpc>
              <a:spcBef>
                <a:spcPts val="1000"/>
              </a:spcBef>
              <a:spcAft>
                <a:spcPts val="0"/>
              </a:spcAft>
              <a:buSzPts val="2200"/>
              <a:buFont typeface="Nunito"/>
              <a:buAutoNum type="arabicPeriod"/>
            </a:pPr>
            <a:r>
              <a:rPr lang="en-US" sz="2200">
                <a:latin typeface="Nunito"/>
                <a:ea typeface="Nunito"/>
                <a:cs typeface="Nunito"/>
                <a:sym typeface="Nunito"/>
              </a:rPr>
              <a:t>Add the game to the website</a:t>
            </a:r>
            <a:endParaRPr sz="2200">
              <a:latin typeface="Nunito"/>
              <a:ea typeface="Nunito"/>
              <a:cs typeface="Nunito"/>
              <a:sym typeface="Nunito"/>
            </a:endParaRPr>
          </a:p>
          <a:p>
            <a:pPr indent="-368300" lvl="0" marL="914400" rtl="0" algn="l">
              <a:lnSpc>
                <a:spcPct val="115000"/>
              </a:lnSpc>
              <a:spcBef>
                <a:spcPts val="1000"/>
              </a:spcBef>
              <a:spcAft>
                <a:spcPts val="0"/>
              </a:spcAft>
              <a:buSzPts val="2200"/>
              <a:buFont typeface="Nunito"/>
              <a:buAutoNum type="arabicPeriod"/>
            </a:pPr>
            <a:r>
              <a:rPr lang="en-US" sz="2200">
                <a:latin typeface="Nunito"/>
                <a:ea typeface="Nunito"/>
                <a:cs typeface="Nunito"/>
                <a:sym typeface="Nunito"/>
              </a:rPr>
              <a:t>Test the game</a:t>
            </a:r>
            <a:endParaRPr sz="2200">
              <a:latin typeface="Nunito"/>
              <a:ea typeface="Nunito"/>
              <a:cs typeface="Nunito"/>
              <a:sym typeface="Nunito"/>
            </a:endParaRPr>
          </a:p>
          <a:p>
            <a:pPr indent="-368300" lvl="0" marL="914400" rtl="0" algn="l">
              <a:lnSpc>
                <a:spcPct val="115000"/>
              </a:lnSpc>
              <a:spcBef>
                <a:spcPts val="1000"/>
              </a:spcBef>
              <a:spcAft>
                <a:spcPts val="1000"/>
              </a:spcAft>
              <a:buSzPts val="2200"/>
              <a:buFont typeface="Nunito"/>
              <a:buAutoNum type="arabicPeriod"/>
            </a:pPr>
            <a:r>
              <a:rPr lang="en-US" sz="2200">
                <a:latin typeface="Nunito"/>
                <a:ea typeface="Nunito"/>
                <a:cs typeface="Nunito"/>
                <a:sym typeface="Nunito"/>
              </a:rPr>
              <a:t>Help connect game to the admin panel</a:t>
            </a:r>
            <a:endParaRPr sz="2200">
              <a:latin typeface="Nunito"/>
              <a:ea typeface="Nunito"/>
              <a:cs typeface="Nunito"/>
              <a:sym typeface="Nunito"/>
            </a:endParaRPr>
          </a:p>
        </p:txBody>
      </p:sp>
      <p:sp>
        <p:nvSpPr>
          <p:cNvPr id="279" name="Google Shape;279;g7b54fe300c_0_84"/>
          <p:cNvSpPr txBox="1"/>
          <p:nvPr/>
        </p:nvSpPr>
        <p:spPr>
          <a:xfrm>
            <a:off x="6331700" y="2188500"/>
            <a:ext cx="4893000" cy="3611400"/>
          </a:xfrm>
          <a:prstGeom prst="rect">
            <a:avLst/>
          </a:prstGeom>
          <a:noFill/>
          <a:ln>
            <a:noFill/>
          </a:ln>
        </p:spPr>
        <p:txBody>
          <a:bodyPr anchorCtr="0" anchor="t" bIns="91425" lIns="91425" spcFirstLastPara="1" rIns="91425" wrap="square" tIns="91425">
            <a:noAutofit/>
          </a:bodyPr>
          <a:lstStyle/>
          <a:p>
            <a:pPr indent="-368300" lvl="0" marL="457200" rtl="0" algn="l">
              <a:lnSpc>
                <a:spcPct val="115000"/>
              </a:lnSpc>
              <a:spcBef>
                <a:spcPts val="1000"/>
              </a:spcBef>
              <a:spcAft>
                <a:spcPts val="0"/>
              </a:spcAft>
              <a:buSzPts val="2200"/>
              <a:buFont typeface="Nunito"/>
              <a:buChar char="●"/>
            </a:pPr>
            <a:r>
              <a:rPr lang="en-US" sz="2200">
                <a:latin typeface="Nunito"/>
                <a:ea typeface="Nunito"/>
                <a:cs typeface="Nunito"/>
                <a:sym typeface="Nunito"/>
              </a:rPr>
              <a:t>Admin Panel Team:</a:t>
            </a:r>
            <a:endParaRPr sz="2200">
              <a:latin typeface="Nunito"/>
              <a:ea typeface="Nunito"/>
              <a:cs typeface="Nunito"/>
              <a:sym typeface="Nunito"/>
            </a:endParaRPr>
          </a:p>
          <a:p>
            <a:pPr indent="-368300" lvl="0" marL="914400" rtl="0" algn="l">
              <a:spcBef>
                <a:spcPts val="1000"/>
              </a:spcBef>
              <a:spcAft>
                <a:spcPts val="0"/>
              </a:spcAft>
              <a:buSzPts val="2200"/>
              <a:buFont typeface="Nunito"/>
              <a:buAutoNum type="arabicPeriod"/>
            </a:pPr>
            <a:r>
              <a:rPr lang="en-US" sz="2200">
                <a:latin typeface="Nunito"/>
                <a:ea typeface="Nunito"/>
                <a:cs typeface="Nunito"/>
                <a:sym typeface="Nunito"/>
              </a:rPr>
              <a:t>Finish implementing real-time analytics</a:t>
            </a:r>
            <a:endParaRPr sz="2200">
              <a:latin typeface="Nunito"/>
              <a:ea typeface="Nunito"/>
              <a:cs typeface="Nunito"/>
              <a:sym typeface="Nunito"/>
            </a:endParaRPr>
          </a:p>
          <a:p>
            <a:pPr indent="-368300" lvl="0" marL="914400" rtl="0" algn="l">
              <a:spcBef>
                <a:spcPts val="1000"/>
              </a:spcBef>
              <a:spcAft>
                <a:spcPts val="0"/>
              </a:spcAft>
              <a:buSzPts val="2200"/>
              <a:buFont typeface="Nunito"/>
              <a:buAutoNum type="arabicPeriod"/>
            </a:pPr>
            <a:r>
              <a:rPr lang="en-US" sz="2200">
                <a:latin typeface="Nunito"/>
                <a:ea typeface="Nunito"/>
                <a:cs typeface="Nunito"/>
                <a:sym typeface="Nunito"/>
              </a:rPr>
              <a:t>Add data visualization</a:t>
            </a:r>
            <a:endParaRPr sz="2200">
              <a:latin typeface="Nunito"/>
              <a:ea typeface="Nunito"/>
              <a:cs typeface="Nunito"/>
              <a:sym typeface="Nuni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sp>
        <p:nvSpPr>
          <p:cNvPr id="284" name="Google Shape;284;g7b54fe300c_0_88"/>
          <p:cNvSpPr txBox="1"/>
          <p:nvPr>
            <p:ph type="ctrTitle"/>
          </p:nvPr>
        </p:nvSpPr>
        <p:spPr>
          <a:xfrm>
            <a:off x="2478271" y="2430444"/>
            <a:ext cx="7148400" cy="1930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US"/>
              <a:t>Questions?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g7b54fe300c_0_14"/>
          <p:cNvSpPr txBox="1"/>
          <p:nvPr>
            <p:ph type="title"/>
          </p:nvPr>
        </p:nvSpPr>
        <p:spPr>
          <a:xfrm>
            <a:off x="1092150" y="1013122"/>
            <a:ext cx="10007700" cy="818100"/>
          </a:xfrm>
          <a:prstGeom prst="rect">
            <a:avLst/>
          </a:prstGeom>
        </p:spPr>
        <p:txBody>
          <a:bodyPr anchorCtr="0" anchor="t" bIns="121900" lIns="121900" spcFirstLastPara="1" rIns="121900" wrap="square" tIns="121900">
            <a:noAutofit/>
          </a:bodyPr>
          <a:lstStyle/>
          <a:p>
            <a:pPr indent="0" lvl="0" marL="0" rtl="0" algn="l">
              <a:lnSpc>
                <a:spcPct val="90000"/>
              </a:lnSpc>
              <a:spcBef>
                <a:spcPts val="0"/>
              </a:spcBef>
              <a:spcAft>
                <a:spcPts val="0"/>
              </a:spcAft>
              <a:buNone/>
            </a:pPr>
            <a:r>
              <a:rPr lang="en-US" sz="3700"/>
              <a:t>Project Vision Statement </a:t>
            </a:r>
            <a:endParaRPr/>
          </a:p>
        </p:txBody>
      </p:sp>
      <p:sp>
        <p:nvSpPr>
          <p:cNvPr id="147" name="Google Shape;147;g7b54fe300c_0_14"/>
          <p:cNvSpPr txBox="1"/>
          <p:nvPr>
            <p:ph idx="1" type="body"/>
          </p:nvPr>
        </p:nvSpPr>
        <p:spPr>
          <a:xfrm>
            <a:off x="1092150" y="1831225"/>
            <a:ext cx="10007700" cy="4215300"/>
          </a:xfrm>
          <a:prstGeom prst="rect">
            <a:avLst/>
          </a:prstGeom>
        </p:spPr>
        <p:txBody>
          <a:bodyPr anchorCtr="0" anchor="t" bIns="121900" lIns="121900" spcFirstLastPara="1" rIns="121900" wrap="square" tIns="121900">
            <a:noAutofit/>
          </a:bodyPr>
          <a:lstStyle/>
          <a:p>
            <a:pPr indent="-342900" lvl="0" marL="457200" rtl="0" algn="l">
              <a:lnSpc>
                <a:spcPct val="115000"/>
              </a:lnSpc>
              <a:spcBef>
                <a:spcPts val="0"/>
              </a:spcBef>
              <a:spcAft>
                <a:spcPts val="0"/>
              </a:spcAft>
              <a:buSzPts val="1800"/>
              <a:buFont typeface="Nunito"/>
              <a:buChar char="●"/>
            </a:pPr>
            <a:r>
              <a:rPr lang="en-US" sz="1800">
                <a:latin typeface="Nunito"/>
                <a:ea typeface="Nunito"/>
                <a:cs typeface="Nunito"/>
                <a:sym typeface="Nunito"/>
              </a:rPr>
              <a:t>Boo Radley Foundation</a:t>
            </a:r>
            <a:endParaRPr sz="1800">
              <a:latin typeface="Nunito"/>
              <a:ea typeface="Nunito"/>
              <a:cs typeface="Nunito"/>
              <a:sym typeface="Nunito"/>
            </a:endParaRPr>
          </a:p>
          <a:p>
            <a:pPr indent="-342900" lvl="0" marL="457200" rtl="0" algn="l">
              <a:lnSpc>
                <a:spcPct val="115000"/>
              </a:lnSpc>
              <a:spcBef>
                <a:spcPts val="0"/>
              </a:spcBef>
              <a:spcAft>
                <a:spcPts val="0"/>
              </a:spcAft>
              <a:buSzPts val="1800"/>
              <a:buFont typeface="Nunito"/>
              <a:buChar char="●"/>
            </a:pPr>
            <a:r>
              <a:rPr lang="en-US" sz="1800">
                <a:latin typeface="Nunito"/>
                <a:ea typeface="Nunito"/>
                <a:cs typeface="Nunito"/>
                <a:sym typeface="Nunito"/>
              </a:rPr>
              <a:t>At halftime college football games, participants at the game will have the chance to play cow patty bingo</a:t>
            </a:r>
            <a:endParaRPr sz="1800">
              <a:latin typeface="Nunito"/>
              <a:ea typeface="Nunito"/>
              <a:cs typeface="Nunito"/>
              <a:sym typeface="Nunito"/>
            </a:endParaRPr>
          </a:p>
          <a:p>
            <a:pPr indent="-342900" lvl="1" marL="914400" rtl="0" algn="l">
              <a:lnSpc>
                <a:spcPct val="115000"/>
              </a:lnSpc>
              <a:spcBef>
                <a:spcPts val="0"/>
              </a:spcBef>
              <a:spcAft>
                <a:spcPts val="0"/>
              </a:spcAft>
              <a:buSzPts val="1800"/>
              <a:buFont typeface="Nunito"/>
              <a:buChar char="○"/>
            </a:pPr>
            <a:r>
              <a:rPr lang="en-US" sz="1800">
                <a:latin typeface="Nunito"/>
                <a:ea typeface="Nunito"/>
                <a:cs typeface="Nunito"/>
                <a:sym typeface="Nunito"/>
              </a:rPr>
              <a:t>The event currently uses a real cow</a:t>
            </a:r>
            <a:endParaRPr sz="1800">
              <a:latin typeface="Nunito"/>
              <a:ea typeface="Nunito"/>
              <a:cs typeface="Nunito"/>
              <a:sym typeface="Nunito"/>
            </a:endParaRPr>
          </a:p>
          <a:p>
            <a:pPr indent="-342900" lvl="0" marL="457200" rtl="0" algn="l">
              <a:lnSpc>
                <a:spcPct val="115000"/>
              </a:lnSpc>
              <a:spcBef>
                <a:spcPts val="0"/>
              </a:spcBef>
              <a:spcAft>
                <a:spcPts val="0"/>
              </a:spcAft>
              <a:buSzPts val="1800"/>
              <a:buFont typeface="Nunito"/>
              <a:buChar char="●"/>
            </a:pPr>
            <a:r>
              <a:rPr lang="en-US" sz="1800">
                <a:latin typeface="Nunito"/>
                <a:ea typeface="Nunito"/>
                <a:cs typeface="Nunito"/>
                <a:sym typeface="Nunito"/>
              </a:rPr>
              <a:t>The Boo Radley Foundation contributes to the funding of the research for common diseases shared between humans and household pets and finding better cures and treatments. </a:t>
            </a:r>
            <a:endParaRPr sz="1800">
              <a:latin typeface="Nunito"/>
              <a:ea typeface="Nunito"/>
              <a:cs typeface="Nunito"/>
              <a:sym typeface="Nunito"/>
            </a:endParaRPr>
          </a:p>
          <a:p>
            <a:pPr indent="-342900" lvl="0" marL="457200" rtl="0" algn="l">
              <a:lnSpc>
                <a:spcPct val="115000"/>
              </a:lnSpc>
              <a:spcBef>
                <a:spcPts val="0"/>
              </a:spcBef>
              <a:spcAft>
                <a:spcPts val="0"/>
              </a:spcAft>
              <a:buSzPts val="1800"/>
              <a:buFont typeface="Nunito"/>
              <a:buChar char="●"/>
            </a:pPr>
            <a:r>
              <a:rPr lang="en-US" sz="1800">
                <a:latin typeface="Nunito"/>
                <a:ea typeface="Nunito"/>
                <a:cs typeface="Nunito"/>
                <a:sym typeface="Nunito"/>
              </a:rPr>
              <a:t>The stakeholders involved should include those who support the cause.</a:t>
            </a:r>
            <a:endParaRPr sz="1800">
              <a:latin typeface="Nunito"/>
              <a:ea typeface="Nunito"/>
              <a:cs typeface="Nunito"/>
              <a:sym typeface="Nunito"/>
            </a:endParaRPr>
          </a:p>
          <a:p>
            <a:pPr indent="-342900" lvl="0" marL="457200" rtl="0" algn="l">
              <a:lnSpc>
                <a:spcPct val="115000"/>
              </a:lnSpc>
              <a:spcBef>
                <a:spcPts val="0"/>
              </a:spcBef>
              <a:spcAft>
                <a:spcPts val="0"/>
              </a:spcAft>
              <a:buSzPts val="1800"/>
              <a:buFont typeface="Nunito"/>
              <a:buChar char="●"/>
            </a:pPr>
            <a:r>
              <a:rPr lang="en-US" sz="1800">
                <a:latin typeface="Nunito"/>
                <a:ea typeface="Nunito"/>
                <a:cs typeface="Nunito"/>
                <a:sym typeface="Nunito"/>
              </a:rPr>
              <a:t>Our project includes two components: </a:t>
            </a:r>
            <a:endParaRPr sz="1800">
              <a:latin typeface="Nunito"/>
              <a:ea typeface="Nunito"/>
              <a:cs typeface="Nunito"/>
              <a:sym typeface="Nunito"/>
            </a:endParaRPr>
          </a:p>
          <a:p>
            <a:pPr indent="-342900" lvl="1" marL="914400" rtl="0" algn="l">
              <a:lnSpc>
                <a:spcPct val="115000"/>
              </a:lnSpc>
              <a:spcBef>
                <a:spcPts val="0"/>
              </a:spcBef>
              <a:spcAft>
                <a:spcPts val="0"/>
              </a:spcAft>
              <a:buSzPts val="1800"/>
              <a:buFont typeface="Nunito"/>
              <a:buChar char="○"/>
            </a:pPr>
            <a:r>
              <a:rPr lang="en-US" sz="1800">
                <a:latin typeface="Nunito"/>
                <a:ea typeface="Nunito"/>
                <a:cs typeface="Nunito"/>
                <a:sym typeface="Nunito"/>
              </a:rPr>
              <a:t>Admin panel </a:t>
            </a:r>
            <a:endParaRPr sz="1800">
              <a:latin typeface="Nunito"/>
              <a:ea typeface="Nunito"/>
              <a:cs typeface="Nunito"/>
              <a:sym typeface="Nunito"/>
            </a:endParaRPr>
          </a:p>
          <a:p>
            <a:pPr indent="-342900" lvl="1" marL="914400" rtl="0" algn="l">
              <a:lnSpc>
                <a:spcPct val="115000"/>
              </a:lnSpc>
              <a:spcBef>
                <a:spcPts val="0"/>
              </a:spcBef>
              <a:spcAft>
                <a:spcPts val="0"/>
              </a:spcAft>
              <a:buSzPts val="1800"/>
              <a:buFont typeface="Nunito"/>
              <a:buChar char="○"/>
            </a:pPr>
            <a:r>
              <a:rPr lang="en-US" sz="1800">
                <a:latin typeface="Nunito"/>
                <a:ea typeface="Nunito"/>
                <a:cs typeface="Nunito"/>
                <a:sym typeface="Nunito"/>
              </a:rPr>
              <a:t>Interactive web application game</a:t>
            </a:r>
            <a:endParaRPr sz="1800">
              <a:latin typeface="Nunito"/>
              <a:ea typeface="Nunito"/>
              <a:cs typeface="Nunito"/>
              <a:sym typeface="Nunito"/>
            </a:endParaRPr>
          </a:p>
          <a:p>
            <a:pPr indent="-165100" lvl="0" marL="685800" rtl="0" algn="l">
              <a:lnSpc>
                <a:spcPct val="100000"/>
              </a:lnSpc>
              <a:spcBef>
                <a:spcPts val="1000"/>
              </a:spcBef>
              <a:spcAft>
                <a:spcPts val="0"/>
              </a:spcAft>
              <a:buClr>
                <a:schemeClr val="dk1"/>
              </a:buClr>
              <a:buSzPts val="1800"/>
              <a:buChar char="❖"/>
            </a:pPr>
            <a:r>
              <a:t/>
            </a:r>
            <a:endParaRPr/>
          </a:p>
          <a:p>
            <a:pPr indent="0" lvl="0" marL="0" rtl="0" algn="l">
              <a:spcBef>
                <a:spcPts val="2100"/>
              </a:spcBef>
              <a:spcAft>
                <a:spcPts val="2100"/>
              </a:spcAft>
              <a:buNone/>
            </a:pPr>
            <a:r>
              <a:t/>
            </a:r>
            <a:endParaRPr/>
          </a:p>
        </p:txBody>
      </p:sp>
      <p:pic>
        <p:nvPicPr>
          <p:cNvPr id="148" name="Google Shape;148;g7b54fe300c_0_14"/>
          <p:cNvPicPr preferRelativeResize="0"/>
          <p:nvPr/>
        </p:nvPicPr>
        <p:blipFill>
          <a:blip r:embed="rId3">
            <a:alphaModFix/>
          </a:blip>
          <a:stretch>
            <a:fillRect/>
          </a:stretch>
        </p:blipFill>
        <p:spPr>
          <a:xfrm>
            <a:off x="7147700" y="478675"/>
            <a:ext cx="3619500" cy="13525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g6c18e096ef_0_0"/>
          <p:cNvSpPr txBox="1"/>
          <p:nvPr>
            <p:ph type="title"/>
          </p:nvPr>
        </p:nvSpPr>
        <p:spPr>
          <a:xfrm>
            <a:off x="1092150" y="762397"/>
            <a:ext cx="10007700" cy="796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a:t>Conceptual/Visual Sketch</a:t>
            </a:r>
            <a:endParaRPr/>
          </a:p>
        </p:txBody>
      </p:sp>
      <p:pic>
        <p:nvPicPr>
          <p:cNvPr id="154" name="Google Shape;154;g6c18e096ef_0_0"/>
          <p:cNvPicPr preferRelativeResize="0"/>
          <p:nvPr/>
        </p:nvPicPr>
        <p:blipFill>
          <a:blip r:embed="rId3">
            <a:alphaModFix/>
          </a:blip>
          <a:stretch>
            <a:fillRect/>
          </a:stretch>
        </p:blipFill>
        <p:spPr>
          <a:xfrm>
            <a:off x="907449" y="1771625"/>
            <a:ext cx="3337249" cy="3950926"/>
          </a:xfrm>
          <a:prstGeom prst="rect">
            <a:avLst/>
          </a:prstGeom>
          <a:noFill/>
          <a:ln>
            <a:noFill/>
          </a:ln>
        </p:spPr>
      </p:pic>
      <p:pic>
        <p:nvPicPr>
          <p:cNvPr id="155" name="Google Shape;155;g6c18e096ef_0_0"/>
          <p:cNvPicPr preferRelativeResize="0"/>
          <p:nvPr/>
        </p:nvPicPr>
        <p:blipFill>
          <a:blip r:embed="rId4">
            <a:alphaModFix/>
          </a:blip>
          <a:stretch>
            <a:fillRect/>
          </a:stretch>
        </p:blipFill>
        <p:spPr>
          <a:xfrm>
            <a:off x="4932200" y="1878874"/>
            <a:ext cx="6627978" cy="37364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g6bf5cdfd4d_1_30"/>
          <p:cNvSpPr txBox="1"/>
          <p:nvPr>
            <p:ph type="title"/>
          </p:nvPr>
        </p:nvSpPr>
        <p:spPr>
          <a:xfrm>
            <a:off x="1092150" y="781592"/>
            <a:ext cx="10007700" cy="1272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a:t>Functional Requirements</a:t>
            </a:r>
            <a:endParaRPr/>
          </a:p>
        </p:txBody>
      </p:sp>
      <p:sp>
        <p:nvSpPr>
          <p:cNvPr id="161" name="Google Shape;161;g6bf5cdfd4d_1_30"/>
          <p:cNvSpPr txBox="1"/>
          <p:nvPr>
            <p:ph idx="1" type="body"/>
          </p:nvPr>
        </p:nvSpPr>
        <p:spPr>
          <a:xfrm>
            <a:off x="1092150" y="1703450"/>
            <a:ext cx="10007700" cy="3264000"/>
          </a:xfrm>
          <a:prstGeom prst="rect">
            <a:avLst/>
          </a:prstGeom>
        </p:spPr>
        <p:txBody>
          <a:bodyPr anchorCtr="0" anchor="t" bIns="121900" lIns="121900" spcFirstLastPara="1" rIns="121900" wrap="square" tIns="121900">
            <a:noAutofit/>
          </a:bodyPr>
          <a:lstStyle/>
          <a:p>
            <a:pPr indent="-355600" lvl="0" marL="457200" rtl="0" algn="l">
              <a:lnSpc>
                <a:spcPct val="112000"/>
              </a:lnSpc>
              <a:spcBef>
                <a:spcPts val="600"/>
              </a:spcBef>
              <a:spcAft>
                <a:spcPts val="0"/>
              </a:spcAft>
              <a:buClr>
                <a:srgbClr val="000000"/>
              </a:buClr>
              <a:buSzPts val="2000"/>
              <a:buFont typeface="Nunito"/>
              <a:buChar char="●"/>
            </a:pPr>
            <a:r>
              <a:rPr lang="en-US" sz="2000">
                <a:solidFill>
                  <a:srgbClr val="000000"/>
                </a:solidFill>
                <a:latin typeface="Nunito"/>
                <a:ea typeface="Nunito"/>
                <a:cs typeface="Nunito"/>
                <a:sym typeface="Nunito"/>
              </a:rPr>
              <a:t>The User shall be able to choose a square(s) depending on how many squares they bought</a:t>
            </a:r>
            <a:endParaRPr sz="2000">
              <a:solidFill>
                <a:srgbClr val="000000"/>
              </a:solidFill>
              <a:latin typeface="Nunito"/>
              <a:ea typeface="Nunito"/>
              <a:cs typeface="Nunito"/>
              <a:sym typeface="Nunito"/>
            </a:endParaRPr>
          </a:p>
          <a:p>
            <a:pPr indent="-355600" lvl="0" marL="457200" rtl="0" algn="l">
              <a:lnSpc>
                <a:spcPct val="112000"/>
              </a:lnSpc>
              <a:spcBef>
                <a:spcPts val="600"/>
              </a:spcBef>
              <a:spcAft>
                <a:spcPts val="0"/>
              </a:spcAft>
              <a:buClr>
                <a:srgbClr val="000000"/>
              </a:buClr>
              <a:buSzPts val="2000"/>
              <a:buFont typeface="Nunito"/>
              <a:buChar char="●"/>
            </a:pPr>
            <a:r>
              <a:rPr lang="en-US" sz="2000">
                <a:solidFill>
                  <a:srgbClr val="000000"/>
                </a:solidFill>
                <a:latin typeface="Nunito"/>
                <a:ea typeface="Nunito"/>
                <a:cs typeface="Nunito"/>
                <a:sym typeface="Nunito"/>
              </a:rPr>
              <a:t>The User shall be able to choose which game to watch</a:t>
            </a:r>
            <a:endParaRPr sz="2000">
              <a:solidFill>
                <a:srgbClr val="000000"/>
              </a:solidFill>
              <a:latin typeface="Nunito"/>
              <a:ea typeface="Nunito"/>
              <a:cs typeface="Nunito"/>
              <a:sym typeface="Nunito"/>
            </a:endParaRPr>
          </a:p>
          <a:p>
            <a:pPr indent="-355600" lvl="0" marL="457200" rtl="0" algn="l">
              <a:lnSpc>
                <a:spcPct val="112000"/>
              </a:lnSpc>
              <a:spcBef>
                <a:spcPts val="600"/>
              </a:spcBef>
              <a:spcAft>
                <a:spcPts val="0"/>
              </a:spcAft>
              <a:buClr>
                <a:srgbClr val="000000"/>
              </a:buClr>
              <a:buSzPts val="2000"/>
              <a:buFont typeface="Nunito"/>
              <a:buChar char="●"/>
            </a:pPr>
            <a:r>
              <a:rPr lang="en-US" sz="2000">
                <a:solidFill>
                  <a:srgbClr val="000000"/>
                </a:solidFill>
                <a:latin typeface="Nunito"/>
                <a:ea typeface="Nunito"/>
                <a:cs typeface="Nunito"/>
                <a:sym typeface="Nunito"/>
              </a:rPr>
              <a:t>The User shall be able to watch the game live</a:t>
            </a:r>
            <a:endParaRPr sz="2000">
              <a:solidFill>
                <a:srgbClr val="000000"/>
              </a:solidFill>
              <a:latin typeface="Nunito"/>
              <a:ea typeface="Nunito"/>
              <a:cs typeface="Nunito"/>
              <a:sym typeface="Nunito"/>
            </a:endParaRPr>
          </a:p>
          <a:p>
            <a:pPr indent="-355600" lvl="0" marL="457200" rtl="0" algn="l">
              <a:lnSpc>
                <a:spcPct val="112000"/>
              </a:lnSpc>
              <a:spcBef>
                <a:spcPts val="600"/>
              </a:spcBef>
              <a:spcAft>
                <a:spcPts val="0"/>
              </a:spcAft>
              <a:buClr>
                <a:srgbClr val="000000"/>
              </a:buClr>
              <a:buSzPts val="2000"/>
              <a:buFont typeface="Nunito"/>
              <a:buChar char="●"/>
            </a:pPr>
            <a:r>
              <a:rPr lang="en-US" sz="2000">
                <a:solidFill>
                  <a:srgbClr val="000000"/>
                </a:solidFill>
                <a:latin typeface="Nunito"/>
                <a:ea typeface="Nunito"/>
                <a:cs typeface="Nunito"/>
                <a:sym typeface="Nunito"/>
              </a:rPr>
              <a:t>The Game shall be able to choose an unbiased square for every game</a:t>
            </a:r>
            <a:endParaRPr sz="2000">
              <a:solidFill>
                <a:srgbClr val="000000"/>
              </a:solidFill>
              <a:latin typeface="Nunito"/>
              <a:ea typeface="Nunito"/>
              <a:cs typeface="Nunito"/>
              <a:sym typeface="Nunito"/>
            </a:endParaRPr>
          </a:p>
          <a:p>
            <a:pPr indent="-355600" lvl="0" marL="457200" rtl="0" algn="l">
              <a:lnSpc>
                <a:spcPct val="112000"/>
              </a:lnSpc>
              <a:spcBef>
                <a:spcPts val="600"/>
              </a:spcBef>
              <a:spcAft>
                <a:spcPts val="0"/>
              </a:spcAft>
              <a:buClr>
                <a:srgbClr val="000000"/>
              </a:buClr>
              <a:buSzPts val="2000"/>
              <a:buFont typeface="Nunito"/>
              <a:buChar char="●"/>
            </a:pPr>
            <a:r>
              <a:rPr lang="en-US" sz="2000">
                <a:solidFill>
                  <a:srgbClr val="000000"/>
                </a:solidFill>
                <a:latin typeface="Nunito"/>
                <a:ea typeface="Nunito"/>
                <a:cs typeface="Nunito"/>
                <a:sym typeface="Nunito"/>
              </a:rPr>
              <a:t>The Game shall inform which square won</a:t>
            </a:r>
            <a:endParaRPr sz="2000">
              <a:solidFill>
                <a:srgbClr val="000000"/>
              </a:solidFill>
              <a:latin typeface="Nunito"/>
              <a:ea typeface="Nunito"/>
              <a:cs typeface="Nunito"/>
              <a:sym typeface="Nunito"/>
            </a:endParaRPr>
          </a:p>
          <a:p>
            <a:pPr indent="-355600" lvl="0" marL="457200" rtl="0" algn="l">
              <a:lnSpc>
                <a:spcPct val="112000"/>
              </a:lnSpc>
              <a:spcBef>
                <a:spcPts val="600"/>
              </a:spcBef>
              <a:spcAft>
                <a:spcPts val="0"/>
              </a:spcAft>
              <a:buClr>
                <a:srgbClr val="000000"/>
              </a:buClr>
              <a:buSzPts val="2000"/>
              <a:buFont typeface="Nunito"/>
              <a:buChar char="●"/>
            </a:pPr>
            <a:r>
              <a:rPr lang="en-US" sz="2000">
                <a:solidFill>
                  <a:srgbClr val="000000"/>
                </a:solidFill>
                <a:latin typeface="Nunito"/>
                <a:ea typeface="Nunito"/>
                <a:cs typeface="Nunito"/>
                <a:sym typeface="Nunito"/>
              </a:rPr>
              <a:t>Multiple games should be able to be run at once</a:t>
            </a:r>
            <a:endParaRPr sz="2000">
              <a:solidFill>
                <a:srgbClr val="000000"/>
              </a:solidFill>
              <a:latin typeface="Nunito"/>
              <a:ea typeface="Nunito"/>
              <a:cs typeface="Nunito"/>
              <a:sym typeface="Nunito"/>
            </a:endParaRPr>
          </a:p>
          <a:p>
            <a:pPr indent="-355600" lvl="0" marL="457200" rtl="0" algn="l">
              <a:lnSpc>
                <a:spcPct val="112000"/>
              </a:lnSpc>
              <a:spcBef>
                <a:spcPts val="600"/>
              </a:spcBef>
              <a:spcAft>
                <a:spcPts val="0"/>
              </a:spcAft>
              <a:buClr>
                <a:srgbClr val="000000"/>
              </a:buClr>
              <a:buSzPts val="2000"/>
              <a:buFont typeface="Nunito"/>
              <a:buChar char="●"/>
            </a:pPr>
            <a:r>
              <a:rPr lang="en-US" sz="2000">
                <a:solidFill>
                  <a:srgbClr val="000000"/>
                </a:solidFill>
                <a:latin typeface="Nunito"/>
                <a:ea typeface="Nunito"/>
                <a:cs typeface="Nunito"/>
                <a:sym typeface="Nunito"/>
              </a:rPr>
              <a:t>Game time should last between 5-10 minutes</a:t>
            </a:r>
            <a:endParaRPr sz="2000">
              <a:solidFill>
                <a:srgbClr val="000000"/>
              </a:solidFill>
              <a:latin typeface="Nunito"/>
              <a:ea typeface="Nunito"/>
              <a:cs typeface="Nunito"/>
              <a:sym typeface="Nunito"/>
            </a:endParaRPr>
          </a:p>
          <a:p>
            <a:pPr indent="-355600" lvl="0" marL="457200" rtl="0" algn="l">
              <a:lnSpc>
                <a:spcPct val="112000"/>
              </a:lnSpc>
              <a:spcBef>
                <a:spcPts val="600"/>
              </a:spcBef>
              <a:spcAft>
                <a:spcPts val="0"/>
              </a:spcAft>
              <a:buClr>
                <a:srgbClr val="000000"/>
              </a:buClr>
              <a:buSzPts val="2000"/>
              <a:buFont typeface="Nunito"/>
              <a:buChar char="●"/>
            </a:pPr>
            <a:r>
              <a:rPr lang="en-US" sz="2000">
                <a:solidFill>
                  <a:srgbClr val="000000"/>
                </a:solidFill>
                <a:latin typeface="Nunito"/>
                <a:ea typeface="Nunito"/>
                <a:cs typeface="Nunito"/>
                <a:sym typeface="Nunito"/>
              </a:rPr>
              <a:t>Game should have a limit to how late a user can choose a square(s)</a:t>
            </a:r>
            <a:endParaRPr sz="2000">
              <a:solidFill>
                <a:srgbClr val="000000"/>
              </a:solidFill>
              <a:latin typeface="Nunito"/>
              <a:ea typeface="Nunito"/>
              <a:cs typeface="Nunito"/>
              <a:sym typeface="Nunito"/>
            </a:endParaRPr>
          </a:p>
          <a:p>
            <a:pPr indent="-355600" lvl="0" marL="457200" rtl="0" algn="l">
              <a:lnSpc>
                <a:spcPct val="112000"/>
              </a:lnSpc>
              <a:spcBef>
                <a:spcPts val="600"/>
              </a:spcBef>
              <a:spcAft>
                <a:spcPts val="0"/>
              </a:spcAft>
              <a:buClr>
                <a:srgbClr val="000000"/>
              </a:buClr>
              <a:buSzPts val="2000"/>
              <a:buFont typeface="Nunito"/>
              <a:buChar char="●"/>
            </a:pPr>
            <a:r>
              <a:rPr lang="en-US" sz="2000">
                <a:solidFill>
                  <a:srgbClr val="000000"/>
                </a:solidFill>
                <a:latin typeface="Nunito"/>
                <a:ea typeface="Nunito"/>
                <a:cs typeface="Nunito"/>
                <a:sym typeface="Nunito"/>
              </a:rPr>
              <a:t>The Admin shall be able to see various data in the data panel (donations per game, the number of people who donated, donations per team, etc.)</a:t>
            </a:r>
            <a:endParaRPr sz="2000">
              <a:solidFill>
                <a:srgbClr val="000000"/>
              </a:solidFill>
              <a:latin typeface="Nunito"/>
              <a:ea typeface="Nunito"/>
              <a:cs typeface="Nunito"/>
              <a:sym typeface="Nunito"/>
            </a:endParaRPr>
          </a:p>
          <a:p>
            <a:pPr indent="0" lvl="0" marL="0" rtl="0" algn="l">
              <a:spcBef>
                <a:spcPts val="0"/>
              </a:spcBef>
              <a:spcAft>
                <a:spcPts val="21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g7b54fe300c_0_28"/>
          <p:cNvSpPr txBox="1"/>
          <p:nvPr>
            <p:ph type="title"/>
          </p:nvPr>
        </p:nvSpPr>
        <p:spPr>
          <a:xfrm>
            <a:off x="1092200" y="564417"/>
            <a:ext cx="10007700" cy="1272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a:t>Non-</a:t>
            </a:r>
            <a:r>
              <a:rPr lang="en-US"/>
              <a:t>Functional Requirements</a:t>
            </a:r>
            <a:endParaRPr/>
          </a:p>
        </p:txBody>
      </p:sp>
      <p:sp>
        <p:nvSpPr>
          <p:cNvPr id="167" name="Google Shape;167;g7b54fe300c_0_28"/>
          <p:cNvSpPr txBox="1"/>
          <p:nvPr>
            <p:ph idx="1" type="body"/>
          </p:nvPr>
        </p:nvSpPr>
        <p:spPr>
          <a:xfrm>
            <a:off x="386600" y="1537950"/>
            <a:ext cx="3520500" cy="4670400"/>
          </a:xfrm>
          <a:prstGeom prst="rect">
            <a:avLst/>
          </a:prstGeom>
        </p:spPr>
        <p:txBody>
          <a:bodyPr anchorCtr="0" anchor="t" bIns="121900" lIns="121900" spcFirstLastPara="1" rIns="121900" wrap="square" tIns="121900">
            <a:noAutofit/>
          </a:bodyPr>
          <a:lstStyle/>
          <a:p>
            <a:pPr indent="-342900" lvl="0" marL="457200" rtl="0" algn="l">
              <a:lnSpc>
                <a:spcPct val="110000"/>
              </a:lnSpc>
              <a:spcBef>
                <a:spcPts val="600"/>
              </a:spcBef>
              <a:spcAft>
                <a:spcPts val="0"/>
              </a:spcAft>
              <a:buClr>
                <a:srgbClr val="000000"/>
              </a:buClr>
              <a:buSzPts val="1800"/>
              <a:buFont typeface="Nunito"/>
              <a:buChar char="●"/>
            </a:pPr>
            <a:r>
              <a:rPr lang="en-US" sz="1800">
                <a:solidFill>
                  <a:srgbClr val="000000"/>
                </a:solidFill>
                <a:latin typeface="Nunito"/>
                <a:ea typeface="Nunito"/>
                <a:cs typeface="Nunito"/>
                <a:sym typeface="Nunito"/>
              </a:rPr>
              <a:t>The Website shall look aesthetically pleasing</a:t>
            </a:r>
            <a:endParaRPr sz="1800">
              <a:solidFill>
                <a:srgbClr val="000000"/>
              </a:solidFill>
              <a:latin typeface="Nunito"/>
              <a:ea typeface="Nunito"/>
              <a:cs typeface="Nunito"/>
              <a:sym typeface="Nunito"/>
            </a:endParaRPr>
          </a:p>
          <a:p>
            <a:pPr indent="-342900" lvl="0" marL="457200" rtl="0" algn="l">
              <a:lnSpc>
                <a:spcPct val="110000"/>
              </a:lnSpc>
              <a:spcBef>
                <a:spcPts val="0"/>
              </a:spcBef>
              <a:spcAft>
                <a:spcPts val="0"/>
              </a:spcAft>
              <a:buClr>
                <a:srgbClr val="000000"/>
              </a:buClr>
              <a:buSzPts val="1800"/>
              <a:buFont typeface="Nunito"/>
              <a:buChar char="●"/>
            </a:pPr>
            <a:r>
              <a:rPr lang="en-US" sz="1800">
                <a:solidFill>
                  <a:srgbClr val="000000"/>
                </a:solidFill>
                <a:latin typeface="Nunito"/>
                <a:ea typeface="Nunito"/>
                <a:cs typeface="Nunito"/>
                <a:sym typeface="Nunito"/>
              </a:rPr>
              <a:t>The Website should be able to work on any device in any browser</a:t>
            </a:r>
            <a:endParaRPr sz="1800">
              <a:solidFill>
                <a:srgbClr val="000000"/>
              </a:solidFill>
              <a:latin typeface="Nunito"/>
              <a:ea typeface="Nunito"/>
              <a:cs typeface="Nunito"/>
              <a:sym typeface="Nunito"/>
            </a:endParaRPr>
          </a:p>
          <a:p>
            <a:pPr indent="-342900" lvl="0" marL="457200" rtl="0" algn="l">
              <a:lnSpc>
                <a:spcPct val="110000"/>
              </a:lnSpc>
              <a:spcBef>
                <a:spcPts val="0"/>
              </a:spcBef>
              <a:spcAft>
                <a:spcPts val="0"/>
              </a:spcAft>
              <a:buClr>
                <a:srgbClr val="000000"/>
              </a:buClr>
              <a:buSzPts val="1800"/>
              <a:buFont typeface="Nunito"/>
              <a:buChar char="●"/>
            </a:pPr>
            <a:r>
              <a:rPr lang="en-US" sz="1800">
                <a:solidFill>
                  <a:srgbClr val="000000"/>
                </a:solidFill>
                <a:latin typeface="Nunito"/>
                <a:ea typeface="Nunito"/>
                <a:cs typeface="Nunito"/>
                <a:sym typeface="Nunito"/>
              </a:rPr>
              <a:t>Security</a:t>
            </a:r>
            <a:endParaRPr sz="1800">
              <a:solidFill>
                <a:srgbClr val="000000"/>
              </a:solidFill>
              <a:latin typeface="Nunito"/>
              <a:ea typeface="Nunito"/>
              <a:cs typeface="Nunito"/>
              <a:sym typeface="Nunito"/>
            </a:endParaRPr>
          </a:p>
          <a:p>
            <a:pPr indent="-342900" lvl="1" marL="914400" rtl="0" algn="l">
              <a:lnSpc>
                <a:spcPct val="110000"/>
              </a:lnSpc>
              <a:spcBef>
                <a:spcPts val="0"/>
              </a:spcBef>
              <a:spcAft>
                <a:spcPts val="0"/>
              </a:spcAft>
              <a:buClr>
                <a:srgbClr val="000000"/>
              </a:buClr>
              <a:buSzPts val="1800"/>
              <a:buFont typeface="Nunito"/>
              <a:buChar char="○"/>
            </a:pPr>
            <a:r>
              <a:rPr lang="en-US" sz="1800">
                <a:solidFill>
                  <a:srgbClr val="000000"/>
                </a:solidFill>
                <a:latin typeface="Nunito"/>
                <a:ea typeface="Nunito"/>
                <a:cs typeface="Nunito"/>
                <a:sym typeface="Nunito"/>
              </a:rPr>
              <a:t>The entire credit card transaction information will be encrypted</a:t>
            </a:r>
            <a:endParaRPr sz="1800">
              <a:solidFill>
                <a:srgbClr val="000000"/>
              </a:solidFill>
              <a:latin typeface="Nunito"/>
              <a:ea typeface="Nunito"/>
              <a:cs typeface="Nunito"/>
              <a:sym typeface="Nunito"/>
            </a:endParaRPr>
          </a:p>
          <a:p>
            <a:pPr indent="-342900" lvl="0" marL="457200" rtl="0" algn="l">
              <a:lnSpc>
                <a:spcPct val="110000"/>
              </a:lnSpc>
              <a:spcBef>
                <a:spcPts val="0"/>
              </a:spcBef>
              <a:spcAft>
                <a:spcPts val="0"/>
              </a:spcAft>
              <a:buClr>
                <a:srgbClr val="000000"/>
              </a:buClr>
              <a:buSzPts val="1800"/>
              <a:buFont typeface="Nunito"/>
              <a:buChar char="●"/>
            </a:pPr>
            <a:r>
              <a:rPr lang="en-US" sz="1800">
                <a:solidFill>
                  <a:srgbClr val="000000"/>
                </a:solidFill>
                <a:latin typeface="Nunito"/>
                <a:ea typeface="Nunito"/>
                <a:cs typeface="Nunito"/>
                <a:sym typeface="Nunito"/>
              </a:rPr>
              <a:t>Usability</a:t>
            </a:r>
            <a:endParaRPr sz="1800">
              <a:solidFill>
                <a:srgbClr val="000000"/>
              </a:solidFill>
              <a:latin typeface="Nunito"/>
              <a:ea typeface="Nunito"/>
              <a:cs typeface="Nunito"/>
              <a:sym typeface="Nunito"/>
            </a:endParaRPr>
          </a:p>
          <a:p>
            <a:pPr indent="-342900" lvl="1" marL="914400" rtl="0" algn="l">
              <a:lnSpc>
                <a:spcPct val="110000"/>
              </a:lnSpc>
              <a:spcBef>
                <a:spcPts val="0"/>
              </a:spcBef>
              <a:spcAft>
                <a:spcPts val="0"/>
              </a:spcAft>
              <a:buClr>
                <a:srgbClr val="000000"/>
              </a:buClr>
              <a:buSzPts val="1800"/>
              <a:buFont typeface="Nunito"/>
              <a:buChar char="○"/>
            </a:pPr>
            <a:r>
              <a:rPr lang="en-US" sz="1800">
                <a:solidFill>
                  <a:srgbClr val="000000"/>
                </a:solidFill>
                <a:latin typeface="Nunito"/>
                <a:ea typeface="Nunito"/>
                <a:cs typeface="Nunito"/>
                <a:sym typeface="Nunito"/>
              </a:rPr>
              <a:t>The user shall be able to complete the transaction in one page of the web app</a:t>
            </a:r>
            <a:endParaRPr sz="1800"/>
          </a:p>
        </p:txBody>
      </p:sp>
      <p:sp>
        <p:nvSpPr>
          <p:cNvPr id="168" name="Google Shape;168;g7b54fe300c_0_28"/>
          <p:cNvSpPr txBox="1"/>
          <p:nvPr>
            <p:ph idx="1" type="body"/>
          </p:nvPr>
        </p:nvSpPr>
        <p:spPr>
          <a:xfrm>
            <a:off x="3907100" y="1472450"/>
            <a:ext cx="4377900" cy="4670400"/>
          </a:xfrm>
          <a:prstGeom prst="rect">
            <a:avLst/>
          </a:prstGeom>
        </p:spPr>
        <p:txBody>
          <a:bodyPr anchorCtr="0" anchor="t" bIns="121900" lIns="121900" spcFirstLastPara="1" rIns="121900" wrap="square" tIns="121900">
            <a:noAutofit/>
          </a:bodyPr>
          <a:lstStyle/>
          <a:p>
            <a:pPr indent="-342900" lvl="0" marL="457200" rtl="0" algn="l">
              <a:lnSpc>
                <a:spcPct val="110000"/>
              </a:lnSpc>
              <a:spcBef>
                <a:spcPts val="600"/>
              </a:spcBef>
              <a:spcAft>
                <a:spcPts val="0"/>
              </a:spcAft>
              <a:buClr>
                <a:srgbClr val="000000"/>
              </a:buClr>
              <a:buSzPts val="1800"/>
              <a:buFont typeface="Nunito"/>
              <a:buChar char="●"/>
            </a:pPr>
            <a:r>
              <a:rPr lang="en-US" sz="1800">
                <a:solidFill>
                  <a:srgbClr val="000000"/>
                </a:solidFill>
                <a:latin typeface="Nunito"/>
                <a:ea typeface="Nunito"/>
                <a:cs typeface="Nunito"/>
                <a:sym typeface="Nunito"/>
              </a:rPr>
              <a:t>Performance</a:t>
            </a:r>
            <a:endParaRPr sz="1800">
              <a:solidFill>
                <a:srgbClr val="000000"/>
              </a:solidFill>
              <a:latin typeface="Nunito"/>
              <a:ea typeface="Nunito"/>
              <a:cs typeface="Nunito"/>
              <a:sym typeface="Nunito"/>
            </a:endParaRPr>
          </a:p>
          <a:p>
            <a:pPr indent="-342900" lvl="1" marL="914400" rtl="0" algn="l">
              <a:lnSpc>
                <a:spcPct val="110000"/>
              </a:lnSpc>
              <a:spcBef>
                <a:spcPts val="0"/>
              </a:spcBef>
              <a:spcAft>
                <a:spcPts val="0"/>
              </a:spcAft>
              <a:buClr>
                <a:srgbClr val="000000"/>
              </a:buClr>
              <a:buSzPts val="1800"/>
              <a:buFont typeface="Nunito"/>
              <a:buChar char="○"/>
            </a:pPr>
            <a:r>
              <a:rPr lang="en-US" sz="1800">
                <a:solidFill>
                  <a:srgbClr val="000000"/>
                </a:solidFill>
                <a:latin typeface="Nunito"/>
                <a:ea typeface="Nunito"/>
                <a:cs typeface="Nunito"/>
                <a:sym typeface="Nunito"/>
              </a:rPr>
              <a:t>The application shall be able to support scalability for multiple football game users</a:t>
            </a:r>
            <a:endParaRPr sz="1800">
              <a:solidFill>
                <a:srgbClr val="000000"/>
              </a:solidFill>
              <a:latin typeface="Nunito"/>
              <a:ea typeface="Nunito"/>
              <a:cs typeface="Nunito"/>
              <a:sym typeface="Nunito"/>
            </a:endParaRPr>
          </a:p>
          <a:p>
            <a:pPr indent="-342900" lvl="1" marL="914400" rtl="0" algn="l">
              <a:lnSpc>
                <a:spcPct val="110000"/>
              </a:lnSpc>
              <a:spcBef>
                <a:spcPts val="0"/>
              </a:spcBef>
              <a:spcAft>
                <a:spcPts val="0"/>
              </a:spcAft>
              <a:buClr>
                <a:srgbClr val="000000"/>
              </a:buClr>
              <a:buSzPts val="1800"/>
              <a:buFont typeface="Nunito"/>
              <a:buChar char="○"/>
            </a:pPr>
            <a:r>
              <a:rPr lang="en-US" sz="1800">
                <a:solidFill>
                  <a:srgbClr val="000000"/>
                </a:solidFill>
                <a:latin typeface="Nunito"/>
                <a:ea typeface="Nunito"/>
                <a:cs typeface="Nunito"/>
                <a:sym typeface="Nunito"/>
              </a:rPr>
              <a:t>The user shall be able to login to his/her account in less than 15 seconds</a:t>
            </a:r>
            <a:endParaRPr sz="1800">
              <a:solidFill>
                <a:srgbClr val="000000"/>
              </a:solidFill>
              <a:latin typeface="Nunito"/>
              <a:ea typeface="Nunito"/>
              <a:cs typeface="Nunito"/>
              <a:sym typeface="Nunito"/>
            </a:endParaRPr>
          </a:p>
          <a:p>
            <a:pPr indent="-342900" lvl="1" marL="914400" rtl="0" algn="l">
              <a:lnSpc>
                <a:spcPct val="110000"/>
              </a:lnSpc>
              <a:spcBef>
                <a:spcPts val="0"/>
              </a:spcBef>
              <a:spcAft>
                <a:spcPts val="0"/>
              </a:spcAft>
              <a:buClr>
                <a:srgbClr val="000000"/>
              </a:buClr>
              <a:buSzPts val="1800"/>
              <a:buFont typeface="Nunito"/>
              <a:buChar char="○"/>
            </a:pPr>
            <a:r>
              <a:rPr lang="en-US" sz="1800">
                <a:solidFill>
                  <a:srgbClr val="000000"/>
                </a:solidFill>
                <a:latin typeface="Nunito"/>
                <a:ea typeface="Nunito"/>
                <a:cs typeface="Nunito"/>
                <a:sym typeface="Nunito"/>
              </a:rPr>
              <a:t>The winning user shall receive a notification within 12 seconds of the cow finishing</a:t>
            </a:r>
            <a:endParaRPr sz="1800">
              <a:solidFill>
                <a:srgbClr val="000000"/>
              </a:solidFill>
              <a:latin typeface="Nunito"/>
              <a:ea typeface="Nunito"/>
              <a:cs typeface="Nunito"/>
              <a:sym typeface="Nunito"/>
            </a:endParaRPr>
          </a:p>
          <a:p>
            <a:pPr indent="-342900" lvl="1" marL="914400" rtl="0" algn="l">
              <a:lnSpc>
                <a:spcPct val="110000"/>
              </a:lnSpc>
              <a:spcBef>
                <a:spcPts val="0"/>
              </a:spcBef>
              <a:spcAft>
                <a:spcPts val="0"/>
              </a:spcAft>
              <a:buClr>
                <a:srgbClr val="000000"/>
              </a:buClr>
              <a:buSzPts val="1800"/>
              <a:buFont typeface="Nunito"/>
              <a:buChar char="○"/>
            </a:pPr>
            <a:r>
              <a:rPr lang="en-US" sz="1800">
                <a:solidFill>
                  <a:srgbClr val="000000"/>
                </a:solidFill>
                <a:latin typeface="Nunito"/>
                <a:ea typeface="Nunito"/>
                <a:cs typeface="Nunito"/>
                <a:sym typeface="Nunito"/>
              </a:rPr>
              <a:t>The web app shall be able to calculate the entire cost of the donation once the user is checking out within 3 seconds</a:t>
            </a:r>
            <a:endParaRPr sz="1800"/>
          </a:p>
        </p:txBody>
      </p:sp>
      <p:sp>
        <p:nvSpPr>
          <p:cNvPr id="169" name="Google Shape;169;g7b54fe300c_0_28"/>
          <p:cNvSpPr txBox="1"/>
          <p:nvPr>
            <p:ph idx="1" type="body"/>
          </p:nvPr>
        </p:nvSpPr>
        <p:spPr>
          <a:xfrm>
            <a:off x="8285000" y="1537950"/>
            <a:ext cx="3520500" cy="4670400"/>
          </a:xfrm>
          <a:prstGeom prst="rect">
            <a:avLst/>
          </a:prstGeom>
        </p:spPr>
        <p:txBody>
          <a:bodyPr anchorCtr="0" anchor="t" bIns="121900" lIns="121900" spcFirstLastPara="1" rIns="121900" wrap="square" tIns="121900">
            <a:noAutofit/>
          </a:bodyPr>
          <a:lstStyle/>
          <a:p>
            <a:pPr indent="-342900" lvl="0" marL="457200" rtl="0" algn="l">
              <a:lnSpc>
                <a:spcPct val="110000"/>
              </a:lnSpc>
              <a:spcBef>
                <a:spcPts val="600"/>
              </a:spcBef>
              <a:spcAft>
                <a:spcPts val="0"/>
              </a:spcAft>
              <a:buClr>
                <a:srgbClr val="000000"/>
              </a:buClr>
              <a:buSzPts val="1800"/>
              <a:buFont typeface="Nunito"/>
              <a:buChar char="●"/>
            </a:pPr>
            <a:r>
              <a:rPr lang="en-US" sz="1800">
                <a:solidFill>
                  <a:srgbClr val="000000"/>
                </a:solidFill>
                <a:latin typeface="Nunito"/>
                <a:ea typeface="Nunito"/>
                <a:cs typeface="Nunito"/>
                <a:sym typeface="Nunito"/>
              </a:rPr>
              <a:t>Reliability</a:t>
            </a:r>
            <a:endParaRPr sz="1800">
              <a:solidFill>
                <a:srgbClr val="000000"/>
              </a:solidFill>
              <a:latin typeface="Nunito"/>
              <a:ea typeface="Nunito"/>
              <a:cs typeface="Nunito"/>
              <a:sym typeface="Nunito"/>
            </a:endParaRPr>
          </a:p>
          <a:p>
            <a:pPr indent="-342900" lvl="1" marL="914400" rtl="0" algn="l">
              <a:lnSpc>
                <a:spcPct val="110000"/>
              </a:lnSpc>
              <a:spcBef>
                <a:spcPts val="0"/>
              </a:spcBef>
              <a:spcAft>
                <a:spcPts val="0"/>
              </a:spcAft>
              <a:buClr>
                <a:srgbClr val="000000"/>
              </a:buClr>
              <a:buSzPts val="1800"/>
              <a:buFont typeface="Nunito"/>
              <a:buChar char="○"/>
            </a:pPr>
            <a:r>
              <a:rPr lang="en-US" sz="1800">
                <a:solidFill>
                  <a:srgbClr val="000000"/>
                </a:solidFill>
                <a:latin typeface="Nunito"/>
                <a:ea typeface="Nunito"/>
                <a:cs typeface="Nunito"/>
                <a:sym typeface="Nunito"/>
              </a:rPr>
              <a:t>The application shall have 100% runtime during football games</a:t>
            </a:r>
            <a:endParaRPr sz="1800">
              <a:solidFill>
                <a:srgbClr val="000000"/>
              </a:solidFill>
              <a:latin typeface="Nunito"/>
              <a:ea typeface="Nunito"/>
              <a:cs typeface="Nunito"/>
              <a:sym typeface="Nunito"/>
            </a:endParaRPr>
          </a:p>
          <a:p>
            <a:pPr indent="-342900" lvl="1" marL="914400" rtl="0" algn="l">
              <a:lnSpc>
                <a:spcPct val="110000"/>
              </a:lnSpc>
              <a:spcBef>
                <a:spcPts val="0"/>
              </a:spcBef>
              <a:spcAft>
                <a:spcPts val="0"/>
              </a:spcAft>
              <a:buClr>
                <a:srgbClr val="000000"/>
              </a:buClr>
              <a:buSzPts val="1800"/>
              <a:buFont typeface="Nunito"/>
              <a:buChar char="○"/>
            </a:pPr>
            <a:r>
              <a:rPr lang="en-US" sz="1800">
                <a:solidFill>
                  <a:srgbClr val="000000"/>
                </a:solidFill>
                <a:latin typeface="Nunito"/>
                <a:ea typeface="Nunito"/>
                <a:cs typeface="Nunito"/>
                <a:sym typeface="Nunito"/>
              </a:rPr>
              <a:t>At least 1000 users will be able to use the web app as it is designed to work</a:t>
            </a:r>
            <a:endParaRPr sz="1800">
              <a:solidFill>
                <a:srgbClr val="000000"/>
              </a:solidFill>
              <a:latin typeface="Nunito"/>
              <a:ea typeface="Nunito"/>
              <a:cs typeface="Nunito"/>
              <a:sym typeface="Nunito"/>
            </a:endParaRPr>
          </a:p>
          <a:p>
            <a:pPr indent="-342900" lvl="0" marL="457200" rtl="0" algn="l">
              <a:lnSpc>
                <a:spcPct val="110000"/>
              </a:lnSpc>
              <a:spcBef>
                <a:spcPts val="0"/>
              </a:spcBef>
              <a:spcAft>
                <a:spcPts val="0"/>
              </a:spcAft>
              <a:buClr>
                <a:srgbClr val="000000"/>
              </a:buClr>
              <a:buSzPts val="1800"/>
              <a:buFont typeface="Nunito"/>
              <a:buChar char="●"/>
            </a:pPr>
            <a:r>
              <a:rPr lang="en-US" sz="1800">
                <a:solidFill>
                  <a:srgbClr val="000000"/>
                </a:solidFill>
                <a:latin typeface="Nunito"/>
                <a:ea typeface="Nunito"/>
                <a:cs typeface="Nunito"/>
                <a:sym typeface="Nunito"/>
              </a:rPr>
              <a:t>Operational</a:t>
            </a:r>
            <a:endParaRPr sz="1800">
              <a:solidFill>
                <a:srgbClr val="000000"/>
              </a:solidFill>
              <a:latin typeface="Nunito"/>
              <a:ea typeface="Nunito"/>
              <a:cs typeface="Nunito"/>
              <a:sym typeface="Nunito"/>
            </a:endParaRPr>
          </a:p>
          <a:p>
            <a:pPr indent="-342900" lvl="1" marL="914400" rtl="0" algn="l">
              <a:lnSpc>
                <a:spcPct val="110000"/>
              </a:lnSpc>
              <a:spcBef>
                <a:spcPts val="0"/>
              </a:spcBef>
              <a:spcAft>
                <a:spcPts val="0"/>
              </a:spcAft>
              <a:buClr>
                <a:srgbClr val="000000"/>
              </a:buClr>
              <a:buSzPts val="1800"/>
              <a:buFont typeface="Nunito"/>
              <a:buChar char="○"/>
            </a:pPr>
            <a:r>
              <a:rPr lang="en-US" sz="1800">
                <a:solidFill>
                  <a:srgbClr val="000000"/>
                </a:solidFill>
                <a:latin typeface="Nunito"/>
                <a:ea typeface="Nunito"/>
                <a:cs typeface="Nunito"/>
                <a:sym typeface="Nunito"/>
              </a:rPr>
              <a:t>The web app will be compliant with all policies and regulations set forth by the Boo Radley Foundation</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g7b54fe300c_0_33"/>
          <p:cNvSpPr txBox="1"/>
          <p:nvPr>
            <p:ph type="title"/>
          </p:nvPr>
        </p:nvSpPr>
        <p:spPr>
          <a:xfrm>
            <a:off x="1092200" y="564417"/>
            <a:ext cx="10007700" cy="1272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a:t>Technical Constraints/Considerations</a:t>
            </a:r>
            <a:endParaRPr/>
          </a:p>
        </p:txBody>
      </p:sp>
      <p:sp>
        <p:nvSpPr>
          <p:cNvPr id="175" name="Google Shape;175;g7b54fe300c_0_33"/>
          <p:cNvSpPr txBox="1"/>
          <p:nvPr>
            <p:ph idx="1" type="body"/>
          </p:nvPr>
        </p:nvSpPr>
        <p:spPr>
          <a:xfrm>
            <a:off x="1092200" y="1797000"/>
            <a:ext cx="10007700" cy="3264000"/>
          </a:xfrm>
          <a:prstGeom prst="rect">
            <a:avLst/>
          </a:prstGeom>
        </p:spPr>
        <p:txBody>
          <a:bodyPr anchorCtr="0" anchor="t" bIns="121900" lIns="121900" spcFirstLastPara="1" rIns="121900" wrap="square" tIns="121900">
            <a:noAutofit/>
          </a:bodyPr>
          <a:lstStyle/>
          <a:p>
            <a:pPr indent="-368300" lvl="0" marL="457200" rtl="0" algn="l">
              <a:lnSpc>
                <a:spcPct val="110000"/>
              </a:lnSpc>
              <a:spcBef>
                <a:spcPts val="600"/>
              </a:spcBef>
              <a:spcAft>
                <a:spcPts val="0"/>
              </a:spcAft>
              <a:buClr>
                <a:srgbClr val="000000"/>
              </a:buClr>
              <a:buSzPts val="2200"/>
              <a:buFont typeface="Nunito"/>
              <a:buChar char="●"/>
            </a:pPr>
            <a:r>
              <a:rPr lang="en-US" sz="2200">
                <a:solidFill>
                  <a:srgbClr val="000000"/>
                </a:solidFill>
                <a:latin typeface="Nunito"/>
                <a:ea typeface="Nunito"/>
                <a:cs typeface="Nunito"/>
                <a:sym typeface="Nunito"/>
              </a:rPr>
              <a:t>Previous team used Node.js and Vue.js</a:t>
            </a:r>
            <a:endParaRPr sz="2200">
              <a:solidFill>
                <a:srgbClr val="000000"/>
              </a:solidFill>
              <a:latin typeface="Nunito"/>
              <a:ea typeface="Nunito"/>
              <a:cs typeface="Nunito"/>
              <a:sym typeface="Nunito"/>
            </a:endParaRPr>
          </a:p>
          <a:p>
            <a:pPr indent="0" lvl="0" marL="457200" rtl="0" algn="l">
              <a:lnSpc>
                <a:spcPct val="110000"/>
              </a:lnSpc>
              <a:spcBef>
                <a:spcPts val="1000"/>
              </a:spcBef>
              <a:spcAft>
                <a:spcPts val="0"/>
              </a:spcAft>
              <a:buNone/>
            </a:pPr>
            <a:r>
              <a:t/>
            </a:r>
            <a:endParaRPr sz="2200">
              <a:solidFill>
                <a:srgbClr val="000000"/>
              </a:solidFill>
              <a:latin typeface="Nunito"/>
              <a:ea typeface="Nunito"/>
              <a:cs typeface="Nunito"/>
              <a:sym typeface="Nunito"/>
            </a:endParaRPr>
          </a:p>
          <a:p>
            <a:pPr indent="-368300" lvl="0" marL="457200" rtl="0" algn="l">
              <a:lnSpc>
                <a:spcPct val="110000"/>
              </a:lnSpc>
              <a:spcBef>
                <a:spcPts val="1000"/>
              </a:spcBef>
              <a:spcAft>
                <a:spcPts val="0"/>
              </a:spcAft>
              <a:buClr>
                <a:srgbClr val="000000"/>
              </a:buClr>
              <a:buSzPts val="2200"/>
              <a:buFont typeface="Nunito"/>
              <a:buChar char="●"/>
            </a:pPr>
            <a:r>
              <a:rPr lang="en-US" sz="2200">
                <a:solidFill>
                  <a:srgbClr val="000000"/>
                </a:solidFill>
                <a:latin typeface="Nunito"/>
                <a:ea typeface="Nunito"/>
                <a:cs typeface="Nunito"/>
                <a:sym typeface="Nunito"/>
              </a:rPr>
              <a:t>Receiving the previous team’s code</a:t>
            </a:r>
            <a:endParaRPr sz="2200">
              <a:solidFill>
                <a:srgbClr val="000000"/>
              </a:solidFill>
              <a:latin typeface="Nunito"/>
              <a:ea typeface="Nunito"/>
              <a:cs typeface="Nunito"/>
              <a:sym typeface="Nunito"/>
            </a:endParaRPr>
          </a:p>
          <a:p>
            <a:pPr indent="0" lvl="0" marL="0" rtl="0" algn="l">
              <a:lnSpc>
                <a:spcPct val="110000"/>
              </a:lnSpc>
              <a:spcBef>
                <a:spcPts val="1000"/>
              </a:spcBef>
              <a:spcAft>
                <a:spcPts val="0"/>
              </a:spcAft>
              <a:buNone/>
            </a:pPr>
            <a:r>
              <a:t/>
            </a:r>
            <a:endParaRPr sz="2200">
              <a:solidFill>
                <a:srgbClr val="000000"/>
              </a:solidFill>
              <a:latin typeface="Nunito"/>
              <a:ea typeface="Nunito"/>
              <a:cs typeface="Nunito"/>
              <a:sym typeface="Nunito"/>
            </a:endParaRPr>
          </a:p>
          <a:p>
            <a:pPr indent="0" lvl="0" marL="0" rtl="0" algn="l">
              <a:lnSpc>
                <a:spcPct val="110000"/>
              </a:lnSpc>
              <a:spcBef>
                <a:spcPts val="1000"/>
              </a:spcBef>
              <a:spcAft>
                <a:spcPts val="0"/>
              </a:spcAft>
              <a:buNone/>
            </a:pPr>
            <a:r>
              <a:t/>
            </a:r>
            <a:endParaRPr sz="2200">
              <a:solidFill>
                <a:srgbClr val="000000"/>
              </a:solidFill>
              <a:latin typeface="Nunito"/>
              <a:ea typeface="Nunito"/>
              <a:cs typeface="Nunito"/>
              <a:sym typeface="Nunito"/>
            </a:endParaRPr>
          </a:p>
          <a:p>
            <a:pPr indent="0" lvl="0" marL="0" rtl="0" algn="l">
              <a:spcBef>
                <a:spcPts val="1000"/>
              </a:spcBef>
              <a:spcAft>
                <a:spcPts val="2100"/>
              </a:spcAft>
              <a:buNone/>
            </a:pPr>
            <a:r>
              <a:t/>
            </a:r>
            <a:endParaRPr/>
          </a:p>
        </p:txBody>
      </p:sp>
      <p:pic>
        <p:nvPicPr>
          <p:cNvPr id="176" name="Google Shape;176;g7b54fe300c_0_33"/>
          <p:cNvPicPr preferRelativeResize="0"/>
          <p:nvPr/>
        </p:nvPicPr>
        <p:blipFill>
          <a:blip r:embed="rId3">
            <a:alphaModFix/>
          </a:blip>
          <a:stretch>
            <a:fillRect/>
          </a:stretch>
        </p:blipFill>
        <p:spPr>
          <a:xfrm flipH="1">
            <a:off x="6675424" y="3684425"/>
            <a:ext cx="5115426" cy="25178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g7b54fe300c_0_38"/>
          <p:cNvSpPr txBox="1"/>
          <p:nvPr>
            <p:ph type="title"/>
          </p:nvPr>
        </p:nvSpPr>
        <p:spPr>
          <a:xfrm>
            <a:off x="1092200" y="780967"/>
            <a:ext cx="10007700" cy="1272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a:t>Market Survey</a:t>
            </a:r>
            <a:endParaRPr/>
          </a:p>
        </p:txBody>
      </p:sp>
      <p:sp>
        <p:nvSpPr>
          <p:cNvPr id="182" name="Google Shape;182;g7b54fe300c_0_38"/>
          <p:cNvSpPr txBox="1"/>
          <p:nvPr>
            <p:ph idx="1" type="body"/>
          </p:nvPr>
        </p:nvSpPr>
        <p:spPr>
          <a:xfrm>
            <a:off x="1092200" y="1648400"/>
            <a:ext cx="6360000" cy="4169400"/>
          </a:xfrm>
          <a:prstGeom prst="rect">
            <a:avLst/>
          </a:prstGeom>
        </p:spPr>
        <p:txBody>
          <a:bodyPr anchorCtr="0" anchor="t" bIns="121900" lIns="121900" spcFirstLastPara="1" rIns="121900" wrap="square" tIns="121900">
            <a:noAutofit/>
          </a:bodyPr>
          <a:lstStyle/>
          <a:p>
            <a:pPr indent="-368300" lvl="0" marL="457200" rtl="0" algn="l">
              <a:lnSpc>
                <a:spcPct val="115000"/>
              </a:lnSpc>
              <a:spcBef>
                <a:spcPts val="600"/>
              </a:spcBef>
              <a:spcAft>
                <a:spcPts val="0"/>
              </a:spcAft>
              <a:buClr>
                <a:srgbClr val="000000"/>
              </a:buClr>
              <a:buSzPts val="2200"/>
              <a:buFont typeface="Nunito"/>
              <a:buChar char="●"/>
            </a:pPr>
            <a:r>
              <a:rPr lang="en-US" sz="2200">
                <a:solidFill>
                  <a:srgbClr val="000000"/>
                </a:solidFill>
                <a:latin typeface="Nunito"/>
                <a:ea typeface="Nunito"/>
                <a:cs typeface="Nunito"/>
                <a:sym typeface="Nunito"/>
              </a:rPr>
              <a:t>It is a very unique and specific product </a:t>
            </a:r>
            <a:endParaRPr sz="2200">
              <a:solidFill>
                <a:srgbClr val="000000"/>
              </a:solidFill>
              <a:latin typeface="Nunito"/>
              <a:ea typeface="Nunito"/>
              <a:cs typeface="Nunito"/>
              <a:sym typeface="Nunito"/>
            </a:endParaRPr>
          </a:p>
          <a:p>
            <a:pPr indent="-368300" lvl="0" marL="457200" rtl="0" algn="l">
              <a:lnSpc>
                <a:spcPct val="115000"/>
              </a:lnSpc>
              <a:spcBef>
                <a:spcPts val="0"/>
              </a:spcBef>
              <a:spcAft>
                <a:spcPts val="0"/>
              </a:spcAft>
              <a:buClr>
                <a:srgbClr val="000000"/>
              </a:buClr>
              <a:buSzPts val="2200"/>
              <a:buFont typeface="Nunito"/>
              <a:buChar char="●"/>
            </a:pPr>
            <a:r>
              <a:rPr lang="en-US" sz="2200">
                <a:solidFill>
                  <a:srgbClr val="000000"/>
                </a:solidFill>
                <a:latin typeface="Nunito"/>
                <a:ea typeface="Nunito"/>
                <a:cs typeface="Nunito"/>
                <a:sym typeface="Nunito"/>
              </a:rPr>
              <a:t>Needs </a:t>
            </a:r>
            <a:r>
              <a:rPr lang="en-US" sz="2200">
                <a:solidFill>
                  <a:srgbClr val="000000"/>
                </a:solidFill>
                <a:latin typeface="Nunito"/>
                <a:ea typeface="Nunito"/>
                <a:cs typeface="Nunito"/>
                <a:sym typeface="Nunito"/>
              </a:rPr>
              <a:t>assessment</a:t>
            </a:r>
            <a:r>
              <a:rPr lang="en-US" sz="2200">
                <a:solidFill>
                  <a:srgbClr val="000000"/>
                </a:solidFill>
                <a:latin typeface="Nunito"/>
                <a:ea typeface="Nunito"/>
                <a:cs typeface="Nunito"/>
                <a:sym typeface="Nunito"/>
              </a:rPr>
              <a:t>:</a:t>
            </a:r>
            <a:endParaRPr sz="2200">
              <a:solidFill>
                <a:srgbClr val="000000"/>
              </a:solidFill>
              <a:latin typeface="Nunito"/>
              <a:ea typeface="Nunito"/>
              <a:cs typeface="Nunito"/>
              <a:sym typeface="Nunito"/>
            </a:endParaRPr>
          </a:p>
          <a:p>
            <a:pPr indent="-368300" lvl="1" marL="914400" rtl="0" algn="l">
              <a:lnSpc>
                <a:spcPct val="115000"/>
              </a:lnSpc>
              <a:spcBef>
                <a:spcPts val="0"/>
              </a:spcBef>
              <a:spcAft>
                <a:spcPts val="0"/>
              </a:spcAft>
              <a:buClr>
                <a:srgbClr val="000000"/>
              </a:buClr>
              <a:buSzPts val="2200"/>
              <a:buFont typeface="Nunito"/>
              <a:buChar char="○"/>
            </a:pPr>
            <a:r>
              <a:rPr lang="en-US" sz="2200">
                <a:solidFill>
                  <a:srgbClr val="000000"/>
                </a:solidFill>
                <a:latin typeface="Nunito"/>
                <a:ea typeface="Nunito"/>
                <a:cs typeface="Nunito"/>
                <a:sym typeface="Nunito"/>
              </a:rPr>
              <a:t>This game is supposed to reduce time and effort for our client </a:t>
            </a:r>
            <a:endParaRPr sz="2200">
              <a:solidFill>
                <a:srgbClr val="000000"/>
              </a:solidFill>
              <a:latin typeface="Nunito"/>
              <a:ea typeface="Nunito"/>
              <a:cs typeface="Nunito"/>
              <a:sym typeface="Nunito"/>
            </a:endParaRPr>
          </a:p>
          <a:p>
            <a:pPr indent="-368300" lvl="1" marL="914400" rtl="0" algn="l">
              <a:lnSpc>
                <a:spcPct val="115000"/>
              </a:lnSpc>
              <a:spcBef>
                <a:spcPts val="0"/>
              </a:spcBef>
              <a:spcAft>
                <a:spcPts val="0"/>
              </a:spcAft>
              <a:buClr>
                <a:srgbClr val="000000"/>
              </a:buClr>
              <a:buSzPts val="2200"/>
              <a:buFont typeface="Nunito"/>
              <a:buChar char="○"/>
            </a:pPr>
            <a:r>
              <a:rPr lang="en-US" sz="2200">
                <a:solidFill>
                  <a:srgbClr val="000000"/>
                </a:solidFill>
                <a:latin typeface="Nunito"/>
                <a:ea typeface="Nunito"/>
                <a:cs typeface="Nunito"/>
                <a:sym typeface="Nunito"/>
              </a:rPr>
              <a:t>It has to appeal to our client’s potential partners (colleges)</a:t>
            </a:r>
            <a:endParaRPr sz="2200">
              <a:solidFill>
                <a:srgbClr val="000000"/>
              </a:solidFill>
              <a:latin typeface="Nunito"/>
              <a:ea typeface="Nunito"/>
              <a:cs typeface="Nunito"/>
              <a:sym typeface="Nunito"/>
            </a:endParaRPr>
          </a:p>
          <a:p>
            <a:pPr indent="-368300" lvl="2" marL="1371600" rtl="0" algn="l">
              <a:lnSpc>
                <a:spcPct val="115000"/>
              </a:lnSpc>
              <a:spcBef>
                <a:spcPts val="0"/>
              </a:spcBef>
              <a:spcAft>
                <a:spcPts val="0"/>
              </a:spcAft>
              <a:buClr>
                <a:srgbClr val="000000"/>
              </a:buClr>
              <a:buSzPts val="2200"/>
              <a:buFont typeface="Nunito"/>
              <a:buChar char="■"/>
            </a:pPr>
            <a:r>
              <a:rPr lang="en-US" sz="2200">
                <a:solidFill>
                  <a:srgbClr val="000000"/>
                </a:solidFill>
                <a:latin typeface="Nunito"/>
                <a:ea typeface="Nunito"/>
                <a:cs typeface="Nunito"/>
                <a:sym typeface="Nunito"/>
              </a:rPr>
              <a:t>As well as the people at football games</a:t>
            </a:r>
            <a:endParaRPr sz="2200">
              <a:solidFill>
                <a:srgbClr val="000000"/>
              </a:solidFill>
              <a:latin typeface="Nunito"/>
              <a:ea typeface="Nunito"/>
              <a:cs typeface="Nunito"/>
              <a:sym typeface="Nunito"/>
            </a:endParaRPr>
          </a:p>
          <a:p>
            <a:pPr indent="-368300" lvl="1" marL="914400" rtl="0" algn="l">
              <a:lnSpc>
                <a:spcPct val="115000"/>
              </a:lnSpc>
              <a:spcBef>
                <a:spcPts val="0"/>
              </a:spcBef>
              <a:spcAft>
                <a:spcPts val="0"/>
              </a:spcAft>
              <a:buClr>
                <a:srgbClr val="000000"/>
              </a:buClr>
              <a:buSzPts val="2200"/>
              <a:buFont typeface="Nunito"/>
              <a:buChar char="○"/>
            </a:pPr>
            <a:r>
              <a:rPr lang="en-US" sz="2200">
                <a:solidFill>
                  <a:srgbClr val="000000"/>
                </a:solidFill>
                <a:latin typeface="Nunito"/>
                <a:ea typeface="Nunito"/>
                <a:cs typeface="Nunito"/>
                <a:sym typeface="Nunito"/>
              </a:rPr>
              <a:t>Priority is the animated game</a:t>
            </a:r>
            <a:endParaRPr sz="2200">
              <a:solidFill>
                <a:srgbClr val="000000"/>
              </a:solidFill>
              <a:latin typeface="Nunito"/>
              <a:ea typeface="Nunito"/>
              <a:cs typeface="Nunito"/>
              <a:sym typeface="Nunito"/>
            </a:endParaRPr>
          </a:p>
          <a:p>
            <a:pPr indent="0" lvl="0" marL="0" rtl="0" algn="l">
              <a:spcBef>
                <a:spcPts val="1000"/>
              </a:spcBef>
              <a:spcAft>
                <a:spcPts val="2100"/>
              </a:spcAft>
              <a:buNone/>
            </a:pPr>
            <a:r>
              <a:t/>
            </a:r>
            <a:endParaRPr/>
          </a:p>
        </p:txBody>
      </p:sp>
      <p:pic>
        <p:nvPicPr>
          <p:cNvPr id="183" name="Google Shape;183;g7b54fe300c_0_38"/>
          <p:cNvPicPr preferRelativeResize="0"/>
          <p:nvPr/>
        </p:nvPicPr>
        <p:blipFill>
          <a:blip r:embed="rId3">
            <a:alphaModFix/>
          </a:blip>
          <a:stretch>
            <a:fillRect/>
          </a:stretch>
        </p:blipFill>
        <p:spPr>
          <a:xfrm>
            <a:off x="7757400" y="2280514"/>
            <a:ext cx="3493524" cy="22969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g7b54fe300c_0_43"/>
          <p:cNvSpPr txBox="1"/>
          <p:nvPr>
            <p:ph type="title"/>
          </p:nvPr>
        </p:nvSpPr>
        <p:spPr>
          <a:xfrm>
            <a:off x="886450" y="802623"/>
            <a:ext cx="10007700" cy="994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a:t>Potential Risks &amp; Mitigation</a:t>
            </a:r>
            <a:endParaRPr/>
          </a:p>
        </p:txBody>
      </p:sp>
      <p:sp>
        <p:nvSpPr>
          <p:cNvPr id="189" name="Google Shape;189;g7b54fe300c_0_43"/>
          <p:cNvSpPr txBox="1"/>
          <p:nvPr>
            <p:ph idx="1" type="body"/>
          </p:nvPr>
        </p:nvSpPr>
        <p:spPr>
          <a:xfrm>
            <a:off x="886450" y="1577325"/>
            <a:ext cx="5045700" cy="3600600"/>
          </a:xfrm>
          <a:prstGeom prst="rect">
            <a:avLst/>
          </a:prstGeom>
        </p:spPr>
        <p:txBody>
          <a:bodyPr anchorCtr="0" anchor="t" bIns="121900" lIns="121900" spcFirstLastPara="1" rIns="121900" wrap="square" tIns="121900">
            <a:noAutofit/>
          </a:bodyPr>
          <a:lstStyle/>
          <a:p>
            <a:pPr indent="0" lvl="0" marL="0" rtl="0" algn="l">
              <a:lnSpc>
                <a:spcPct val="100000"/>
              </a:lnSpc>
              <a:spcBef>
                <a:spcPts val="0"/>
              </a:spcBef>
              <a:spcAft>
                <a:spcPts val="0"/>
              </a:spcAft>
              <a:buNone/>
            </a:pPr>
            <a:r>
              <a:rPr lang="en-US" sz="1800">
                <a:solidFill>
                  <a:srgbClr val="000000"/>
                </a:solidFill>
                <a:latin typeface="Nunito"/>
                <a:ea typeface="Nunito"/>
                <a:cs typeface="Nunito"/>
                <a:sym typeface="Nunito"/>
              </a:rPr>
              <a:t>Risks:</a:t>
            </a:r>
            <a:endParaRPr sz="1800">
              <a:solidFill>
                <a:srgbClr val="000000"/>
              </a:solidFill>
              <a:latin typeface="Nunito"/>
              <a:ea typeface="Nunito"/>
              <a:cs typeface="Nunito"/>
              <a:sym typeface="Nunito"/>
            </a:endParaRPr>
          </a:p>
          <a:p>
            <a:pPr indent="-342900" lvl="0" marL="457200" rtl="0" algn="l">
              <a:lnSpc>
                <a:spcPct val="110000"/>
              </a:lnSpc>
              <a:spcBef>
                <a:spcPts val="600"/>
              </a:spcBef>
              <a:spcAft>
                <a:spcPts val="0"/>
              </a:spcAft>
              <a:buClr>
                <a:srgbClr val="000000"/>
              </a:buClr>
              <a:buSzPts val="1800"/>
              <a:buFont typeface="Nunito"/>
              <a:buChar char="●"/>
            </a:pPr>
            <a:r>
              <a:rPr lang="en-US" sz="1800">
                <a:solidFill>
                  <a:srgbClr val="000000"/>
                </a:solidFill>
                <a:latin typeface="Nunito"/>
                <a:ea typeface="Nunito"/>
                <a:cs typeface="Nunito"/>
                <a:sym typeface="Nunito"/>
              </a:rPr>
              <a:t>Teams collective knowledge of technologies</a:t>
            </a:r>
            <a:endParaRPr sz="1800">
              <a:solidFill>
                <a:srgbClr val="000000"/>
              </a:solidFill>
              <a:latin typeface="Nunito"/>
              <a:ea typeface="Nunito"/>
              <a:cs typeface="Nunito"/>
              <a:sym typeface="Nunito"/>
            </a:endParaRPr>
          </a:p>
          <a:p>
            <a:pPr indent="-342900" lvl="1" marL="914400" rtl="0" algn="l">
              <a:lnSpc>
                <a:spcPct val="110000"/>
              </a:lnSpc>
              <a:spcBef>
                <a:spcPts val="0"/>
              </a:spcBef>
              <a:spcAft>
                <a:spcPts val="0"/>
              </a:spcAft>
              <a:buClr>
                <a:srgbClr val="000000"/>
              </a:buClr>
              <a:buSzPts val="1800"/>
              <a:buFont typeface="Nunito"/>
              <a:buChar char="○"/>
            </a:pPr>
            <a:r>
              <a:rPr lang="en-US" sz="1800">
                <a:solidFill>
                  <a:srgbClr val="000000"/>
                </a:solidFill>
                <a:latin typeface="Nunito"/>
                <a:ea typeface="Nunito"/>
                <a:cs typeface="Nunito"/>
                <a:sym typeface="Nunito"/>
              </a:rPr>
              <a:t>Vue.js, Node.js, Express</a:t>
            </a:r>
            <a:endParaRPr sz="1800">
              <a:solidFill>
                <a:srgbClr val="000000"/>
              </a:solidFill>
              <a:latin typeface="Nunito"/>
              <a:ea typeface="Nunito"/>
              <a:cs typeface="Nunito"/>
              <a:sym typeface="Nunito"/>
            </a:endParaRPr>
          </a:p>
          <a:p>
            <a:pPr indent="-342900" lvl="1" marL="914400" rtl="0" algn="l">
              <a:lnSpc>
                <a:spcPct val="110000"/>
              </a:lnSpc>
              <a:spcBef>
                <a:spcPts val="0"/>
              </a:spcBef>
              <a:spcAft>
                <a:spcPts val="0"/>
              </a:spcAft>
              <a:buClr>
                <a:srgbClr val="000000"/>
              </a:buClr>
              <a:buSzPts val="1800"/>
              <a:buFont typeface="Nunito"/>
              <a:buChar char="○"/>
            </a:pPr>
            <a:r>
              <a:rPr lang="en-US" sz="1800">
                <a:solidFill>
                  <a:srgbClr val="000000"/>
                </a:solidFill>
                <a:latin typeface="Nunito"/>
                <a:ea typeface="Nunito"/>
                <a:cs typeface="Nunito"/>
                <a:sym typeface="Nunito"/>
              </a:rPr>
              <a:t>Heroku, mLab, AWS, and Stripe</a:t>
            </a:r>
            <a:endParaRPr sz="1800">
              <a:solidFill>
                <a:srgbClr val="000000"/>
              </a:solidFill>
              <a:latin typeface="Nunito"/>
              <a:ea typeface="Nunito"/>
              <a:cs typeface="Nunito"/>
              <a:sym typeface="Nunito"/>
            </a:endParaRPr>
          </a:p>
          <a:p>
            <a:pPr indent="0" lvl="0" marL="0" rtl="0" algn="l">
              <a:lnSpc>
                <a:spcPct val="100000"/>
              </a:lnSpc>
              <a:spcBef>
                <a:spcPts val="1000"/>
              </a:spcBef>
              <a:spcAft>
                <a:spcPts val="0"/>
              </a:spcAft>
              <a:buNone/>
            </a:pPr>
            <a:r>
              <a:t/>
            </a:r>
            <a:endParaRPr sz="1800">
              <a:solidFill>
                <a:srgbClr val="000000"/>
              </a:solidFill>
              <a:latin typeface="Nunito"/>
              <a:ea typeface="Nunito"/>
              <a:cs typeface="Nunito"/>
              <a:sym typeface="Nunito"/>
            </a:endParaRPr>
          </a:p>
          <a:p>
            <a:pPr indent="-342900" lvl="0" marL="457200" rtl="0" algn="l">
              <a:lnSpc>
                <a:spcPct val="110000"/>
              </a:lnSpc>
              <a:spcBef>
                <a:spcPts val="600"/>
              </a:spcBef>
              <a:spcAft>
                <a:spcPts val="0"/>
              </a:spcAft>
              <a:buClr>
                <a:srgbClr val="000000"/>
              </a:buClr>
              <a:buSzPts val="1800"/>
              <a:buFont typeface="Nunito"/>
              <a:buChar char="●"/>
            </a:pPr>
            <a:r>
              <a:rPr lang="en-US" sz="1800">
                <a:solidFill>
                  <a:srgbClr val="000000"/>
                </a:solidFill>
                <a:latin typeface="Nunito"/>
                <a:ea typeface="Nunito"/>
                <a:cs typeface="Nunito"/>
                <a:sym typeface="Nunito"/>
              </a:rPr>
              <a:t>Adapting to previous teams code</a:t>
            </a:r>
            <a:endParaRPr sz="1800">
              <a:solidFill>
                <a:srgbClr val="000000"/>
              </a:solidFill>
              <a:latin typeface="Nunito"/>
              <a:ea typeface="Nunito"/>
              <a:cs typeface="Nunito"/>
              <a:sym typeface="Nunito"/>
            </a:endParaRPr>
          </a:p>
          <a:p>
            <a:pPr indent="-342900" lvl="1" marL="914400" rtl="0" algn="l">
              <a:lnSpc>
                <a:spcPct val="110000"/>
              </a:lnSpc>
              <a:spcBef>
                <a:spcPts val="0"/>
              </a:spcBef>
              <a:spcAft>
                <a:spcPts val="0"/>
              </a:spcAft>
              <a:buClr>
                <a:srgbClr val="000000"/>
              </a:buClr>
              <a:buSzPts val="1800"/>
              <a:buFont typeface="Nunito"/>
              <a:buChar char="○"/>
            </a:pPr>
            <a:r>
              <a:rPr lang="en-US" sz="1800">
                <a:solidFill>
                  <a:srgbClr val="000000"/>
                </a:solidFill>
                <a:latin typeface="Nunito"/>
                <a:ea typeface="Nunito"/>
                <a:cs typeface="Nunito"/>
                <a:sym typeface="Nunito"/>
              </a:rPr>
              <a:t>Need to understand their structure and development</a:t>
            </a:r>
            <a:endParaRPr sz="1800">
              <a:solidFill>
                <a:srgbClr val="000000"/>
              </a:solidFill>
              <a:latin typeface="Nunito"/>
              <a:ea typeface="Nunito"/>
              <a:cs typeface="Nunito"/>
              <a:sym typeface="Nunito"/>
            </a:endParaRPr>
          </a:p>
          <a:p>
            <a:pPr indent="0" lvl="0" marL="0" rtl="0" algn="l">
              <a:spcBef>
                <a:spcPts val="1000"/>
              </a:spcBef>
              <a:spcAft>
                <a:spcPts val="2100"/>
              </a:spcAft>
              <a:buNone/>
            </a:pPr>
            <a:r>
              <a:t/>
            </a:r>
            <a:endParaRPr/>
          </a:p>
        </p:txBody>
      </p:sp>
      <p:sp>
        <p:nvSpPr>
          <p:cNvPr id="190" name="Google Shape;190;g7b54fe300c_0_43"/>
          <p:cNvSpPr txBox="1"/>
          <p:nvPr>
            <p:ph idx="1" type="body"/>
          </p:nvPr>
        </p:nvSpPr>
        <p:spPr>
          <a:xfrm>
            <a:off x="5977875" y="1637100"/>
            <a:ext cx="5045700" cy="3346500"/>
          </a:xfrm>
          <a:prstGeom prst="rect">
            <a:avLst/>
          </a:prstGeom>
        </p:spPr>
        <p:txBody>
          <a:bodyPr anchorCtr="0" anchor="t" bIns="121900" lIns="121900" spcFirstLastPara="1" rIns="121900" wrap="square" tIns="121900">
            <a:noAutofit/>
          </a:bodyPr>
          <a:lstStyle/>
          <a:p>
            <a:pPr indent="0" lvl="0" marL="0" rtl="0" algn="l">
              <a:lnSpc>
                <a:spcPct val="100000"/>
              </a:lnSpc>
              <a:spcBef>
                <a:spcPts val="0"/>
              </a:spcBef>
              <a:spcAft>
                <a:spcPts val="0"/>
              </a:spcAft>
              <a:buNone/>
            </a:pPr>
            <a:r>
              <a:rPr lang="en-US" sz="1800">
                <a:solidFill>
                  <a:srgbClr val="000000"/>
                </a:solidFill>
                <a:latin typeface="Nunito Sans"/>
                <a:ea typeface="Nunito Sans"/>
                <a:cs typeface="Nunito Sans"/>
                <a:sym typeface="Nunito Sans"/>
              </a:rPr>
              <a:t>Mitigation</a:t>
            </a:r>
            <a:r>
              <a:rPr lang="en-US" sz="1800">
                <a:solidFill>
                  <a:srgbClr val="000000"/>
                </a:solidFill>
                <a:latin typeface="Nunito Sans"/>
                <a:ea typeface="Nunito Sans"/>
                <a:cs typeface="Nunito Sans"/>
                <a:sym typeface="Nunito Sans"/>
              </a:rPr>
              <a:t>:</a:t>
            </a:r>
            <a:endParaRPr sz="1800">
              <a:solidFill>
                <a:srgbClr val="000000"/>
              </a:solidFill>
              <a:latin typeface="Nunito Sans"/>
              <a:ea typeface="Nunito Sans"/>
              <a:cs typeface="Nunito Sans"/>
              <a:sym typeface="Nunito Sans"/>
            </a:endParaRPr>
          </a:p>
          <a:p>
            <a:pPr indent="-342900" lvl="0" marL="457200" rtl="0" algn="l">
              <a:lnSpc>
                <a:spcPct val="100000"/>
              </a:lnSpc>
              <a:spcBef>
                <a:spcPts val="600"/>
              </a:spcBef>
              <a:spcAft>
                <a:spcPts val="0"/>
              </a:spcAft>
              <a:buClr>
                <a:srgbClr val="000000"/>
              </a:buClr>
              <a:buSzPts val="1800"/>
              <a:buFont typeface="Nunito Sans"/>
              <a:buChar char="●"/>
            </a:pPr>
            <a:r>
              <a:rPr lang="en-US" sz="1800">
                <a:solidFill>
                  <a:srgbClr val="000000"/>
                </a:solidFill>
                <a:latin typeface="Nunito Sans"/>
                <a:ea typeface="Nunito Sans"/>
                <a:cs typeface="Nunito Sans"/>
                <a:sym typeface="Nunito Sans"/>
              </a:rPr>
              <a:t>Will require all members to take the time to learn what each one is and what it does in terms of our project</a:t>
            </a:r>
            <a:endParaRPr sz="1800">
              <a:solidFill>
                <a:srgbClr val="000000"/>
              </a:solidFill>
              <a:latin typeface="Nunito Sans"/>
              <a:ea typeface="Nunito Sans"/>
              <a:cs typeface="Nunito Sans"/>
              <a:sym typeface="Nunito Sans"/>
            </a:endParaRPr>
          </a:p>
          <a:p>
            <a:pPr indent="0" lvl="0" marL="0" rtl="0" algn="l">
              <a:lnSpc>
                <a:spcPct val="100000"/>
              </a:lnSpc>
              <a:spcBef>
                <a:spcPts val="1000"/>
              </a:spcBef>
              <a:spcAft>
                <a:spcPts val="0"/>
              </a:spcAft>
              <a:buNone/>
            </a:pPr>
            <a:r>
              <a:t/>
            </a:r>
            <a:endParaRPr sz="1800">
              <a:solidFill>
                <a:srgbClr val="000000"/>
              </a:solidFill>
              <a:latin typeface="Nunito Sans"/>
              <a:ea typeface="Nunito Sans"/>
              <a:cs typeface="Nunito Sans"/>
              <a:sym typeface="Nunito Sans"/>
            </a:endParaRPr>
          </a:p>
          <a:p>
            <a:pPr indent="0" lvl="0" marL="0" rtl="0" algn="l">
              <a:lnSpc>
                <a:spcPct val="100000"/>
              </a:lnSpc>
              <a:spcBef>
                <a:spcPts val="0"/>
              </a:spcBef>
              <a:spcAft>
                <a:spcPts val="0"/>
              </a:spcAft>
              <a:buNone/>
            </a:pPr>
            <a:r>
              <a:t/>
            </a:r>
            <a:endParaRPr sz="1800">
              <a:solidFill>
                <a:srgbClr val="000000"/>
              </a:solidFill>
              <a:latin typeface="Nunito Sans"/>
              <a:ea typeface="Nunito Sans"/>
              <a:cs typeface="Nunito Sans"/>
              <a:sym typeface="Nunito Sans"/>
            </a:endParaRPr>
          </a:p>
          <a:p>
            <a:pPr indent="-342900" lvl="0" marL="457200" rtl="0" algn="l">
              <a:lnSpc>
                <a:spcPct val="110000"/>
              </a:lnSpc>
              <a:spcBef>
                <a:spcPts val="600"/>
              </a:spcBef>
              <a:spcAft>
                <a:spcPts val="0"/>
              </a:spcAft>
              <a:buClr>
                <a:srgbClr val="000000"/>
              </a:buClr>
              <a:buSzPts val="1800"/>
              <a:buChar char="●"/>
            </a:pPr>
            <a:r>
              <a:rPr lang="en-US" sz="1800">
                <a:solidFill>
                  <a:srgbClr val="000000"/>
                </a:solidFill>
              </a:rPr>
              <a:t>Spend extensive hours setting up their code and going through to make sure everything works from their project to be able to build on it</a:t>
            </a:r>
            <a:endParaRPr sz="1800">
              <a:solidFill>
                <a:srgbClr val="000000"/>
              </a:solidFill>
            </a:endParaRPr>
          </a:p>
          <a:p>
            <a:pPr indent="0" lvl="0" marL="0" rtl="0" algn="l">
              <a:spcBef>
                <a:spcPts val="1000"/>
              </a:spcBef>
              <a:spcAft>
                <a:spcPts val="2100"/>
              </a:spcAft>
              <a:buNone/>
            </a:pPr>
            <a:r>
              <a:t/>
            </a:r>
            <a:endParaRPr/>
          </a:p>
        </p:txBody>
      </p:sp>
      <p:pic>
        <p:nvPicPr>
          <p:cNvPr id="191" name="Google Shape;191;g7b54fe300c_0_43"/>
          <p:cNvPicPr preferRelativeResize="0"/>
          <p:nvPr/>
        </p:nvPicPr>
        <p:blipFill>
          <a:blip r:embed="rId3">
            <a:alphaModFix/>
          </a:blip>
          <a:stretch>
            <a:fillRect/>
          </a:stretch>
        </p:blipFill>
        <p:spPr>
          <a:xfrm>
            <a:off x="4701587" y="4983600"/>
            <a:ext cx="2377425" cy="15212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2019-11-16T15:00:05Z</dcterms:created>
  <dc:creator>Akhilesh Tyagi</dc:creator>
</cp:coreProperties>
</file>